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cdd24d674d41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a6326e56354046"/>
  </p:sldMasterIdLst>
  <p:sldIdLst>
    <p:sldId xmlns:r="http://schemas.openxmlformats.org/officeDocument/2006/relationships" id="256" r:id="R547310c7f26f46e3"/>
    <p:sldId xmlns:r="http://schemas.openxmlformats.org/officeDocument/2006/relationships" id="257" r:id="R24b1a69abb4f48ef"/>
    <p:sldId xmlns:r="http://schemas.openxmlformats.org/officeDocument/2006/relationships" id="258" r:id="R895cbd132e684ae7"/>
    <p:sldId xmlns:r="http://schemas.openxmlformats.org/officeDocument/2006/relationships" id="259" r:id="Ra25f0e448e5c4b85"/>
    <p:sldId xmlns:r="http://schemas.openxmlformats.org/officeDocument/2006/relationships" id="260" r:id="R8fe216c103804cc4"/>
    <p:sldId xmlns:r="http://schemas.openxmlformats.org/officeDocument/2006/relationships" id="261" r:id="R915c56e3660c4386"/>
    <p:sldId xmlns:r="http://schemas.openxmlformats.org/officeDocument/2006/relationships" id="262" r:id="R64e2272fdb8e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6326e56354046" /><Relationship Type="http://schemas.openxmlformats.org/officeDocument/2006/relationships/slide" Target="/ppt/slides/slide1.xml" Id="R547310c7f26f46e3" /><Relationship Type="http://schemas.openxmlformats.org/officeDocument/2006/relationships/slide" Target="/ppt/slides/slide2.xml" Id="R24b1a69abb4f48ef" /><Relationship Type="http://schemas.openxmlformats.org/officeDocument/2006/relationships/slide" Target="/ppt/slides/slide3.xml" Id="R895cbd132e684ae7" /><Relationship Type="http://schemas.openxmlformats.org/officeDocument/2006/relationships/slide" Target="/ppt/slides/slide4.xml" Id="Ra25f0e448e5c4b85" /><Relationship Type="http://schemas.openxmlformats.org/officeDocument/2006/relationships/slide" Target="/ppt/slides/slide5.xml" Id="R8fe216c103804cc4" /><Relationship Type="http://schemas.openxmlformats.org/officeDocument/2006/relationships/slide" Target="/ppt/slides/slide6.xml" Id="R915c56e3660c4386" /><Relationship Type="http://schemas.openxmlformats.org/officeDocument/2006/relationships/slide" Target="/ppt/slides/slide7.xml" Id="R64e2272fdb8e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11be76a65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9f0a9d8664e41" /><Relationship Type="http://schemas.openxmlformats.org/officeDocument/2006/relationships/theme" Target="/ppt/slideMasters/theme/theme1.xml" Id="R910c841ff4a44c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9f0a9d8664e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c6de52d2a4a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0222906394e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fd40263c545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85198eae7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0b913ba4848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7534c6f6547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b00b0e54e4e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KAJKRI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KAJKRI AS ble etablert [år] og holder til i Hegra.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129 165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2 380 646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4 504 492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HELGE GRESSETH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Gressetgrenda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934 054 881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KAJKRI AS</a:t>
            </a:r>
          </a:p>
        </p:txBody>
      </p:sp>
    </p:spTree>
  </p:cSld>
  <p:clrMapOvr>
    <a:masterClrMapping xmlns:a="http://schemas.openxmlformats.org/drawingml/2006/main"/>
  </p:clrMapOvr>
</p:sld>
</file>