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86f6fa452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11a3bab0c4aa7"/>
  </p:sldMasterIdLst>
  <p:sldIdLst>
    <p:sldId xmlns:r="http://schemas.openxmlformats.org/officeDocument/2006/relationships" id="256" r:id="R5fe47c7890f94b34"/>
    <p:sldId xmlns:r="http://schemas.openxmlformats.org/officeDocument/2006/relationships" id="257" r:id="R35e98179b8de4c9a"/>
    <p:sldId xmlns:r="http://schemas.openxmlformats.org/officeDocument/2006/relationships" id="258" r:id="R8e47f812342f4763"/>
    <p:sldId xmlns:r="http://schemas.openxmlformats.org/officeDocument/2006/relationships" id="259" r:id="Ra334018f364d4092"/>
    <p:sldId xmlns:r="http://schemas.openxmlformats.org/officeDocument/2006/relationships" id="260" r:id="Re82ed5ec1280419c"/>
    <p:sldId xmlns:r="http://schemas.openxmlformats.org/officeDocument/2006/relationships" id="261" r:id="Rb3585479760d4039"/>
    <p:sldId xmlns:r="http://schemas.openxmlformats.org/officeDocument/2006/relationships" id="262" r:id="R51db6505057f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11a3bab0c4aa7" /><Relationship Type="http://schemas.openxmlformats.org/officeDocument/2006/relationships/slide" Target="/ppt/slides/slide1.xml" Id="R5fe47c7890f94b34" /><Relationship Type="http://schemas.openxmlformats.org/officeDocument/2006/relationships/slide" Target="/ppt/slides/slide2.xml" Id="R35e98179b8de4c9a" /><Relationship Type="http://schemas.openxmlformats.org/officeDocument/2006/relationships/slide" Target="/ppt/slides/slide3.xml" Id="R8e47f812342f4763" /><Relationship Type="http://schemas.openxmlformats.org/officeDocument/2006/relationships/slide" Target="/ppt/slides/slide4.xml" Id="Ra334018f364d4092" /><Relationship Type="http://schemas.openxmlformats.org/officeDocument/2006/relationships/slide" Target="/ppt/slides/slide5.xml" Id="Re82ed5ec1280419c" /><Relationship Type="http://schemas.openxmlformats.org/officeDocument/2006/relationships/slide" Target="/ppt/slides/slide6.xml" Id="Rb3585479760d4039" /><Relationship Type="http://schemas.openxmlformats.org/officeDocument/2006/relationships/slide" Target="/ppt/slides/slide7.xml" Id="R51db6505057f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14ec424a4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825f5ec74cbb" /><Relationship Type="http://schemas.openxmlformats.org/officeDocument/2006/relationships/theme" Target="/ppt/slideMasters/theme/theme1.xml" Id="R352050740f19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4825f5ec7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673ada8d6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cd83b90e54a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75424a67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d62b5855c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747b559e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18554629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b07ae5be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MAJERSVEEN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MAJERSVEEN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MAJERSVEEN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MAJERSVEEN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MAJERSVEEN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MAJERSVEEN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639 556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MAJERSVEEN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KRISTIAN KLØVRUD ØDEGAARD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MAJERSVEEN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Kristian Ødegaard, Lensbygdavegen 338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934 135 644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MAJERSVEEN AS</a:t>
            </a:r>
          </a:p>
        </p:txBody>
      </p:sp>
    </p:spTree>
  </p:cSld>
  <p:clrMapOvr>
    <a:masterClrMapping xmlns:a="http://schemas.openxmlformats.org/drawingml/2006/main"/>
  </p:clrMapOvr>
</p:sld>
</file>