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b75bd91ed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430e5595e4f9b"/>
  </p:sldMasterIdLst>
  <p:sldIdLst>
    <p:sldId xmlns:r="http://schemas.openxmlformats.org/officeDocument/2006/relationships" id="256" r:id="R22a92df27af24c31"/>
    <p:sldId xmlns:r="http://schemas.openxmlformats.org/officeDocument/2006/relationships" id="257" r:id="Rce8b094b1fdd4000"/>
    <p:sldId xmlns:r="http://schemas.openxmlformats.org/officeDocument/2006/relationships" id="258" r:id="Rfa4b9a60c2f54013"/>
    <p:sldId xmlns:r="http://schemas.openxmlformats.org/officeDocument/2006/relationships" id="259" r:id="Rf4a7c33510a24507"/>
    <p:sldId xmlns:r="http://schemas.openxmlformats.org/officeDocument/2006/relationships" id="260" r:id="Ra366032b58244bfc"/>
    <p:sldId xmlns:r="http://schemas.openxmlformats.org/officeDocument/2006/relationships" id="261" r:id="Ra871fd0a384e4122"/>
    <p:sldId xmlns:r="http://schemas.openxmlformats.org/officeDocument/2006/relationships" id="262" r:id="R2c04df61579f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430e5595e4f9b" /><Relationship Type="http://schemas.openxmlformats.org/officeDocument/2006/relationships/slide" Target="/ppt/slides/slide1.xml" Id="R22a92df27af24c31" /><Relationship Type="http://schemas.openxmlformats.org/officeDocument/2006/relationships/slide" Target="/ppt/slides/slide2.xml" Id="Rce8b094b1fdd4000" /><Relationship Type="http://schemas.openxmlformats.org/officeDocument/2006/relationships/slide" Target="/ppt/slides/slide3.xml" Id="Rfa4b9a60c2f54013" /><Relationship Type="http://schemas.openxmlformats.org/officeDocument/2006/relationships/slide" Target="/ppt/slides/slide4.xml" Id="Rf4a7c33510a24507" /><Relationship Type="http://schemas.openxmlformats.org/officeDocument/2006/relationships/slide" Target="/ppt/slides/slide5.xml" Id="Ra366032b58244bfc" /><Relationship Type="http://schemas.openxmlformats.org/officeDocument/2006/relationships/slide" Target="/ppt/slides/slide6.xml" Id="Ra871fd0a384e4122" /><Relationship Type="http://schemas.openxmlformats.org/officeDocument/2006/relationships/slide" Target="/ppt/slides/slide7.xml" Id="R2c04df61579f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ac81fb7b7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62a898c5408d" /><Relationship Type="http://schemas.openxmlformats.org/officeDocument/2006/relationships/theme" Target="/ppt/slideMasters/theme/theme1.xml" Id="Ra6311f8f6227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762a898c5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f580fda56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236e44bb3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bcfe9189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3fb244aa9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c3efa1b2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d2754c51a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823b8d54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REGNSKAP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934 137 833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