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79010ed48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f4ba0810249f6"/>
  </p:sldMasterIdLst>
  <p:sldIdLst>
    <p:sldId xmlns:r="http://schemas.openxmlformats.org/officeDocument/2006/relationships" id="256" r:id="R51b2d056aead469c"/>
    <p:sldId xmlns:r="http://schemas.openxmlformats.org/officeDocument/2006/relationships" id="257" r:id="R0810b3a7e1eb4257"/>
    <p:sldId xmlns:r="http://schemas.openxmlformats.org/officeDocument/2006/relationships" id="258" r:id="Rc5b48b2a52074080"/>
    <p:sldId xmlns:r="http://schemas.openxmlformats.org/officeDocument/2006/relationships" id="259" r:id="Rf4b6f91f351c40c4"/>
    <p:sldId xmlns:r="http://schemas.openxmlformats.org/officeDocument/2006/relationships" id="260" r:id="R1de621726ead4a27"/>
    <p:sldId xmlns:r="http://schemas.openxmlformats.org/officeDocument/2006/relationships" id="261" r:id="R8f3c17b0315e4196"/>
    <p:sldId xmlns:r="http://schemas.openxmlformats.org/officeDocument/2006/relationships" id="262" r:id="Rdba3680347a4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f4ba0810249f6" /><Relationship Type="http://schemas.openxmlformats.org/officeDocument/2006/relationships/slide" Target="/ppt/slides/slide1.xml" Id="R51b2d056aead469c" /><Relationship Type="http://schemas.openxmlformats.org/officeDocument/2006/relationships/slide" Target="/ppt/slides/slide2.xml" Id="R0810b3a7e1eb4257" /><Relationship Type="http://schemas.openxmlformats.org/officeDocument/2006/relationships/slide" Target="/ppt/slides/slide3.xml" Id="Rc5b48b2a52074080" /><Relationship Type="http://schemas.openxmlformats.org/officeDocument/2006/relationships/slide" Target="/ppt/slides/slide4.xml" Id="Rf4b6f91f351c40c4" /><Relationship Type="http://schemas.openxmlformats.org/officeDocument/2006/relationships/slide" Target="/ppt/slides/slide5.xml" Id="R1de621726ead4a27" /><Relationship Type="http://schemas.openxmlformats.org/officeDocument/2006/relationships/slide" Target="/ppt/slides/slide6.xml" Id="R8f3c17b0315e4196" /><Relationship Type="http://schemas.openxmlformats.org/officeDocument/2006/relationships/slide" Target="/ppt/slides/slide7.xml" Id="Rdba3680347a4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bd7a65de3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39d29ef14fe3" /><Relationship Type="http://schemas.openxmlformats.org/officeDocument/2006/relationships/theme" Target="/ppt/slideMasters/theme/theme1.xml" Id="R7685dee298d3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739d29ef1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5e0dd231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e5dc81f9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651758ec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09367c59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15b5f85b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014dfe6a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c944b414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