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17de57113a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55bebaf7e4056"/>
  </p:sldMasterIdLst>
  <p:sldIdLst>
    <p:sldId xmlns:r="http://schemas.openxmlformats.org/officeDocument/2006/relationships" id="256" r:id="R7fb8d51793564f49"/>
    <p:sldId xmlns:r="http://schemas.openxmlformats.org/officeDocument/2006/relationships" id="257" r:id="Rfff4c42e698f4b02"/>
    <p:sldId xmlns:r="http://schemas.openxmlformats.org/officeDocument/2006/relationships" id="258" r:id="R3676ff17040247d5"/>
    <p:sldId xmlns:r="http://schemas.openxmlformats.org/officeDocument/2006/relationships" id="259" r:id="R45662910f1c045d0"/>
    <p:sldId xmlns:r="http://schemas.openxmlformats.org/officeDocument/2006/relationships" id="260" r:id="Raa413d85cc444a0a"/>
    <p:sldId xmlns:r="http://schemas.openxmlformats.org/officeDocument/2006/relationships" id="261" r:id="R2bae3a3842cf468a"/>
    <p:sldId xmlns:r="http://schemas.openxmlformats.org/officeDocument/2006/relationships" id="262" r:id="Rd25f3f4ea85f43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55bebaf7e4056" /><Relationship Type="http://schemas.openxmlformats.org/officeDocument/2006/relationships/slide" Target="/ppt/slides/slide1.xml" Id="R7fb8d51793564f49" /><Relationship Type="http://schemas.openxmlformats.org/officeDocument/2006/relationships/slide" Target="/ppt/slides/slide2.xml" Id="Rfff4c42e698f4b02" /><Relationship Type="http://schemas.openxmlformats.org/officeDocument/2006/relationships/slide" Target="/ppt/slides/slide3.xml" Id="R3676ff17040247d5" /><Relationship Type="http://schemas.openxmlformats.org/officeDocument/2006/relationships/slide" Target="/ppt/slides/slide4.xml" Id="R45662910f1c045d0" /><Relationship Type="http://schemas.openxmlformats.org/officeDocument/2006/relationships/slide" Target="/ppt/slides/slide5.xml" Id="Raa413d85cc444a0a" /><Relationship Type="http://schemas.openxmlformats.org/officeDocument/2006/relationships/slide" Target="/ppt/slides/slide6.xml" Id="R2bae3a3842cf468a" /><Relationship Type="http://schemas.openxmlformats.org/officeDocument/2006/relationships/slide" Target="/ppt/slides/slide7.xml" Id="Rd25f3f4ea85f43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b527813fa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1c5142f75449c5" /><Relationship Type="http://schemas.openxmlformats.org/officeDocument/2006/relationships/theme" Target="/ppt/slideMasters/theme/theme1.xml" Id="R2c544a4b2a564e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1c5142f75449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ea90a492e4c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09b6ee7a948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185ad4604b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b44f21d96f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409ef8ff748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896d7d273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724e2c7e449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ØYEKAST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ØYEKAST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4 058 041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Fiolvegen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3925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934 185 048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ØYEKAST INVEST AS</a:t>
            </a:r>
          </a:p>
        </p:txBody>
      </p:sp>
    </p:spTree>
  </p:cSld>
  <p:clrMapOvr>
    <a:masterClrMapping xmlns:a="http://schemas.openxmlformats.org/drawingml/2006/main"/>
  </p:clrMapOvr>
</p:sld>
</file>