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f7b580e66f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5cc555d99422f"/>
  </p:sldMasterIdLst>
  <p:sldIdLst>
    <p:sldId xmlns:r="http://schemas.openxmlformats.org/officeDocument/2006/relationships" id="256" r:id="R56c4c6d1ce7b438d"/>
    <p:sldId xmlns:r="http://schemas.openxmlformats.org/officeDocument/2006/relationships" id="257" r:id="R32a6d8a266884dcf"/>
    <p:sldId xmlns:r="http://schemas.openxmlformats.org/officeDocument/2006/relationships" id="258" r:id="R0d29015f902546d2"/>
    <p:sldId xmlns:r="http://schemas.openxmlformats.org/officeDocument/2006/relationships" id="259" r:id="Raf7ad79aad524adb"/>
    <p:sldId xmlns:r="http://schemas.openxmlformats.org/officeDocument/2006/relationships" id="260" r:id="Rde50c31e20b1451a"/>
    <p:sldId xmlns:r="http://schemas.openxmlformats.org/officeDocument/2006/relationships" id="261" r:id="R2d00a535faf34c6b"/>
    <p:sldId xmlns:r="http://schemas.openxmlformats.org/officeDocument/2006/relationships" id="262" r:id="R37dacd59dc79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5cc555d99422f" /><Relationship Type="http://schemas.openxmlformats.org/officeDocument/2006/relationships/slide" Target="/ppt/slides/slide1.xml" Id="R56c4c6d1ce7b438d" /><Relationship Type="http://schemas.openxmlformats.org/officeDocument/2006/relationships/slide" Target="/ppt/slides/slide2.xml" Id="R32a6d8a266884dcf" /><Relationship Type="http://schemas.openxmlformats.org/officeDocument/2006/relationships/slide" Target="/ppt/slides/slide3.xml" Id="R0d29015f902546d2" /><Relationship Type="http://schemas.openxmlformats.org/officeDocument/2006/relationships/slide" Target="/ppt/slides/slide4.xml" Id="Raf7ad79aad524adb" /><Relationship Type="http://schemas.openxmlformats.org/officeDocument/2006/relationships/slide" Target="/ppt/slides/slide5.xml" Id="Rde50c31e20b1451a" /><Relationship Type="http://schemas.openxmlformats.org/officeDocument/2006/relationships/slide" Target="/ppt/slides/slide6.xml" Id="R2d00a535faf34c6b" /><Relationship Type="http://schemas.openxmlformats.org/officeDocument/2006/relationships/slide" Target="/ppt/slides/slide7.xml" Id="R37dacd59dc79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343239580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1d5810a264e4d" /><Relationship Type="http://schemas.openxmlformats.org/officeDocument/2006/relationships/theme" Target="/ppt/slideMasters/theme/theme1.xml" Id="R278da56750da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1d5810a26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9e18d9bc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5ff59704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59a0b888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33be3bd0d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a5116f27f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ec0705b9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9ae11bf8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EIENDOMSSELSKAPET 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RANHEIM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171 576 409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189 626 285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238 091 332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