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9e99ee1ca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e2070c25a4c8f"/>
  </p:sldMasterIdLst>
  <p:sldIdLst>
    <p:sldId xmlns:r="http://schemas.openxmlformats.org/officeDocument/2006/relationships" id="256" r:id="R262988cb89a24373"/>
    <p:sldId xmlns:r="http://schemas.openxmlformats.org/officeDocument/2006/relationships" id="257" r:id="R5dc1846c6f1246b7"/>
    <p:sldId xmlns:r="http://schemas.openxmlformats.org/officeDocument/2006/relationships" id="258" r:id="R3635cd663ef2482e"/>
    <p:sldId xmlns:r="http://schemas.openxmlformats.org/officeDocument/2006/relationships" id="259" r:id="R9cb88114990747ba"/>
    <p:sldId xmlns:r="http://schemas.openxmlformats.org/officeDocument/2006/relationships" id="260" r:id="Rb504fb35adde4350"/>
    <p:sldId xmlns:r="http://schemas.openxmlformats.org/officeDocument/2006/relationships" id="261" r:id="R730d13a9b32d4486"/>
    <p:sldId xmlns:r="http://schemas.openxmlformats.org/officeDocument/2006/relationships" id="262" r:id="Re226e0b530c8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e2070c25a4c8f" /><Relationship Type="http://schemas.openxmlformats.org/officeDocument/2006/relationships/slide" Target="/ppt/slides/slide1.xml" Id="R262988cb89a24373" /><Relationship Type="http://schemas.openxmlformats.org/officeDocument/2006/relationships/slide" Target="/ppt/slides/slide2.xml" Id="R5dc1846c6f1246b7" /><Relationship Type="http://schemas.openxmlformats.org/officeDocument/2006/relationships/slide" Target="/ppt/slides/slide3.xml" Id="R3635cd663ef2482e" /><Relationship Type="http://schemas.openxmlformats.org/officeDocument/2006/relationships/slide" Target="/ppt/slides/slide4.xml" Id="R9cb88114990747ba" /><Relationship Type="http://schemas.openxmlformats.org/officeDocument/2006/relationships/slide" Target="/ppt/slides/slide5.xml" Id="Rb504fb35adde4350" /><Relationship Type="http://schemas.openxmlformats.org/officeDocument/2006/relationships/slide" Target="/ppt/slides/slide6.xml" Id="R730d13a9b32d4486" /><Relationship Type="http://schemas.openxmlformats.org/officeDocument/2006/relationships/slide" Target="/ppt/slides/slide7.xml" Id="Re226e0b530c8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969141472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9a73220e42f8" /><Relationship Type="http://schemas.openxmlformats.org/officeDocument/2006/relationships/theme" Target="/ppt/slideMasters/theme/theme1.xml" Id="R558cf16bb050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e9a73220e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389b08c5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fd561ff8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e5865facc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b979e004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bdc226bc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e82a5ee50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9b38bd5a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6 228 358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5 947 470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5 976 158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MARTIN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934 219 937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LOUMAR AS</a:t>
            </a:r>
          </a:p>
        </p:txBody>
      </p:sp>
    </p:spTree>
  </p:cSld>
  <p:clrMapOvr>
    <a:masterClrMapping xmlns:a="http://schemas.openxmlformats.org/drawingml/2006/main"/>
  </p:clrMapOvr>
</p:sld>
</file>