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85c8943c8146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cd8634c764759"/>
  </p:sldMasterIdLst>
  <p:sldIdLst>
    <p:sldId xmlns:r="http://schemas.openxmlformats.org/officeDocument/2006/relationships" id="256" r:id="Rff46223f889842f4"/>
    <p:sldId xmlns:r="http://schemas.openxmlformats.org/officeDocument/2006/relationships" id="257" r:id="R77aac5f50c6a42df"/>
    <p:sldId xmlns:r="http://schemas.openxmlformats.org/officeDocument/2006/relationships" id="258" r:id="Ref58dcaeae5e41da"/>
    <p:sldId xmlns:r="http://schemas.openxmlformats.org/officeDocument/2006/relationships" id="259" r:id="R9fbe6c963de74aa7"/>
    <p:sldId xmlns:r="http://schemas.openxmlformats.org/officeDocument/2006/relationships" id="260" r:id="R35c87ac0b45e44c6"/>
    <p:sldId xmlns:r="http://schemas.openxmlformats.org/officeDocument/2006/relationships" id="261" r:id="Ra9234e43ce8d4735"/>
    <p:sldId xmlns:r="http://schemas.openxmlformats.org/officeDocument/2006/relationships" id="262" r:id="Ra36d07ae0424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cd8634c764759" /><Relationship Type="http://schemas.openxmlformats.org/officeDocument/2006/relationships/slide" Target="/ppt/slides/slide1.xml" Id="Rff46223f889842f4" /><Relationship Type="http://schemas.openxmlformats.org/officeDocument/2006/relationships/slide" Target="/ppt/slides/slide2.xml" Id="R77aac5f50c6a42df" /><Relationship Type="http://schemas.openxmlformats.org/officeDocument/2006/relationships/slide" Target="/ppt/slides/slide3.xml" Id="Ref58dcaeae5e41da" /><Relationship Type="http://schemas.openxmlformats.org/officeDocument/2006/relationships/slide" Target="/ppt/slides/slide4.xml" Id="R9fbe6c963de74aa7" /><Relationship Type="http://schemas.openxmlformats.org/officeDocument/2006/relationships/slide" Target="/ppt/slides/slide5.xml" Id="R35c87ac0b45e44c6" /><Relationship Type="http://schemas.openxmlformats.org/officeDocument/2006/relationships/slide" Target="/ppt/slides/slide6.xml" Id="Ra9234e43ce8d4735" /><Relationship Type="http://schemas.openxmlformats.org/officeDocument/2006/relationships/slide" Target="/ppt/slides/slide7.xml" Id="Ra36d07ae0424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6e5cf2994d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f6bc2de9d4975" /><Relationship Type="http://schemas.openxmlformats.org/officeDocument/2006/relationships/theme" Target="/ppt/slideMasters/theme/theme1.xml" Id="R402fbd002ea74e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f6bc2de9d49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43557b85841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988b827ef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f25bccb0f4c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ca2cb6884d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f302e21647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121e709d5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e56bd9e4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NUMERAIRE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NUMERAIRE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4 188 248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JØRGEN EITZEN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934 222 164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NUMERAIRE AS</a:t>
            </a:r>
          </a:p>
        </p:txBody>
      </p:sp>
    </p:spTree>
  </p:cSld>
  <p:clrMapOvr>
    <a:masterClrMapping xmlns:a="http://schemas.openxmlformats.org/drawingml/2006/main"/>
  </p:clrMapOvr>
</p:sld>
</file>