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c4e694284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5fe6f136946be"/>
  </p:sldMasterIdLst>
  <p:sldIdLst>
    <p:sldId xmlns:r="http://schemas.openxmlformats.org/officeDocument/2006/relationships" id="256" r:id="Rb56a9fe8011c4004"/>
    <p:sldId xmlns:r="http://schemas.openxmlformats.org/officeDocument/2006/relationships" id="257" r:id="R34d0670adbbc4ac0"/>
    <p:sldId xmlns:r="http://schemas.openxmlformats.org/officeDocument/2006/relationships" id="258" r:id="Ra33e53dc2d2a4362"/>
    <p:sldId xmlns:r="http://schemas.openxmlformats.org/officeDocument/2006/relationships" id="259" r:id="R940d338d2b6c40a0"/>
    <p:sldId xmlns:r="http://schemas.openxmlformats.org/officeDocument/2006/relationships" id="260" r:id="R74da1ba0b5054a6f"/>
    <p:sldId xmlns:r="http://schemas.openxmlformats.org/officeDocument/2006/relationships" id="261" r:id="R59b9d21aa49749b7"/>
    <p:sldId xmlns:r="http://schemas.openxmlformats.org/officeDocument/2006/relationships" id="262" r:id="R9c8656d5be2e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5fe6f136946be" /><Relationship Type="http://schemas.openxmlformats.org/officeDocument/2006/relationships/slide" Target="/ppt/slides/slide1.xml" Id="Rb56a9fe8011c4004" /><Relationship Type="http://schemas.openxmlformats.org/officeDocument/2006/relationships/slide" Target="/ppt/slides/slide2.xml" Id="R34d0670adbbc4ac0" /><Relationship Type="http://schemas.openxmlformats.org/officeDocument/2006/relationships/slide" Target="/ppt/slides/slide3.xml" Id="Ra33e53dc2d2a4362" /><Relationship Type="http://schemas.openxmlformats.org/officeDocument/2006/relationships/slide" Target="/ppt/slides/slide4.xml" Id="R940d338d2b6c40a0" /><Relationship Type="http://schemas.openxmlformats.org/officeDocument/2006/relationships/slide" Target="/ppt/slides/slide5.xml" Id="R74da1ba0b5054a6f" /><Relationship Type="http://schemas.openxmlformats.org/officeDocument/2006/relationships/slide" Target="/ppt/slides/slide6.xml" Id="R59b9d21aa49749b7" /><Relationship Type="http://schemas.openxmlformats.org/officeDocument/2006/relationships/slide" Target="/ppt/slides/slide7.xml" Id="R9c8656d5be2e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fe9df8414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83889d2b44c0" /><Relationship Type="http://schemas.openxmlformats.org/officeDocument/2006/relationships/theme" Target="/ppt/slideMasters/theme/theme1.xml" Id="Rd76afe63c806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e83889d2b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67d87ba9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6b161b552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31f0bcb37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86eb3fdc9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9b5e409c0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18a57e0645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1b267b2eb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