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8052aa791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759a692eb4cdc"/>
  </p:sldMasterIdLst>
  <p:sldIdLst>
    <p:sldId xmlns:r="http://schemas.openxmlformats.org/officeDocument/2006/relationships" id="256" r:id="R0ae76874cc324a46"/>
    <p:sldId xmlns:r="http://schemas.openxmlformats.org/officeDocument/2006/relationships" id="257" r:id="R045f254a3cf54b24"/>
    <p:sldId xmlns:r="http://schemas.openxmlformats.org/officeDocument/2006/relationships" id="258" r:id="Raf97ac0ae1734732"/>
    <p:sldId xmlns:r="http://schemas.openxmlformats.org/officeDocument/2006/relationships" id="259" r:id="R3f16e03152d44374"/>
    <p:sldId xmlns:r="http://schemas.openxmlformats.org/officeDocument/2006/relationships" id="260" r:id="Re018539d186c4b00"/>
    <p:sldId xmlns:r="http://schemas.openxmlformats.org/officeDocument/2006/relationships" id="261" r:id="R4c35fab5e3f64600"/>
    <p:sldId xmlns:r="http://schemas.openxmlformats.org/officeDocument/2006/relationships" id="262" r:id="R80b444951e0c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759a692eb4cdc" /><Relationship Type="http://schemas.openxmlformats.org/officeDocument/2006/relationships/slide" Target="/ppt/slides/slide1.xml" Id="R0ae76874cc324a46" /><Relationship Type="http://schemas.openxmlformats.org/officeDocument/2006/relationships/slide" Target="/ppt/slides/slide2.xml" Id="R045f254a3cf54b24" /><Relationship Type="http://schemas.openxmlformats.org/officeDocument/2006/relationships/slide" Target="/ppt/slides/slide3.xml" Id="Raf97ac0ae1734732" /><Relationship Type="http://schemas.openxmlformats.org/officeDocument/2006/relationships/slide" Target="/ppt/slides/slide4.xml" Id="R3f16e03152d44374" /><Relationship Type="http://schemas.openxmlformats.org/officeDocument/2006/relationships/slide" Target="/ppt/slides/slide5.xml" Id="Re018539d186c4b00" /><Relationship Type="http://schemas.openxmlformats.org/officeDocument/2006/relationships/slide" Target="/ppt/slides/slide6.xml" Id="R4c35fab5e3f64600" /><Relationship Type="http://schemas.openxmlformats.org/officeDocument/2006/relationships/slide" Target="/ppt/slides/slide7.xml" Id="R80b444951e0c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56cee424d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641bc5cd48b8" /><Relationship Type="http://schemas.openxmlformats.org/officeDocument/2006/relationships/theme" Target="/ppt/slideMasters/theme/theme1.xml" Id="Rf5bf341dd91a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a641bc5cd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d529183d7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658f4f73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a0826c77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a6e765c5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d189019a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2984e334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c6a4daba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47 591 040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90 267 024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95 529 555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FLOSTA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Atlantica Shipping AS, Klingenberggata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