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b7c6f5df3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1544e630c4398"/>
  </p:sldMasterIdLst>
  <p:sldIdLst>
    <p:sldId xmlns:r="http://schemas.openxmlformats.org/officeDocument/2006/relationships" id="256" r:id="R304795eba1c54a46"/>
    <p:sldId xmlns:r="http://schemas.openxmlformats.org/officeDocument/2006/relationships" id="257" r:id="Ra31ec5670980481f"/>
    <p:sldId xmlns:r="http://schemas.openxmlformats.org/officeDocument/2006/relationships" id="258" r:id="R5a551e2457744e5b"/>
    <p:sldId xmlns:r="http://schemas.openxmlformats.org/officeDocument/2006/relationships" id="259" r:id="R456014a72b354712"/>
    <p:sldId xmlns:r="http://schemas.openxmlformats.org/officeDocument/2006/relationships" id="260" r:id="R452cf43ce4a5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1544e630c4398" /><Relationship Type="http://schemas.openxmlformats.org/officeDocument/2006/relationships/slide" Target="/ppt/slides/slide1.xml" Id="R304795eba1c54a46" /><Relationship Type="http://schemas.openxmlformats.org/officeDocument/2006/relationships/slide" Target="/ppt/slides/slide2.xml" Id="Ra31ec5670980481f" /><Relationship Type="http://schemas.openxmlformats.org/officeDocument/2006/relationships/slide" Target="/ppt/slides/slide3.xml" Id="R5a551e2457744e5b" /><Relationship Type="http://schemas.openxmlformats.org/officeDocument/2006/relationships/slide" Target="/ppt/slides/slide4.xml" Id="R456014a72b354712" /><Relationship Type="http://schemas.openxmlformats.org/officeDocument/2006/relationships/slide" Target="/ppt/slides/slide5.xml" Id="R452cf43ce4a5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8bd6592e6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2ee476954f7c" /><Relationship Type="http://schemas.openxmlformats.org/officeDocument/2006/relationships/theme" Target="/ppt/slideMasters/theme/theme1.xml" Id="R25736d6323b1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72ee47695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a31e826e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ff6443a3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a832d1f4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46acee949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e1d154b03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SPAREBANKSTIFTELSE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934 319 974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SPAREBANKSTIFTELSE</a:t>
            </a:r>
          </a:p>
        </p:txBody>
      </p:sp>
    </p:spTree>
  </p:cSld>
  <p:clrMapOvr>
    <a:masterClrMapping xmlns:a="http://schemas.openxmlformats.org/drawingml/2006/main"/>
  </p:clrMapOvr>
</p:sld>
</file>