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c45bbdf734a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04cc0c7af4342"/>
  </p:sldMasterIdLst>
  <p:sldIdLst>
    <p:sldId xmlns:r="http://schemas.openxmlformats.org/officeDocument/2006/relationships" id="256" r:id="Rd0bdfa8da74d4767"/>
    <p:sldId xmlns:r="http://schemas.openxmlformats.org/officeDocument/2006/relationships" id="257" r:id="R9e6c2e08648b40d1"/>
    <p:sldId xmlns:r="http://schemas.openxmlformats.org/officeDocument/2006/relationships" id="258" r:id="Rab431bc254aa4ea3"/>
    <p:sldId xmlns:r="http://schemas.openxmlformats.org/officeDocument/2006/relationships" id="259" r:id="Rbe5f68cd8bac4200"/>
    <p:sldId xmlns:r="http://schemas.openxmlformats.org/officeDocument/2006/relationships" id="260" r:id="R7d32d7cba35e432e"/>
    <p:sldId xmlns:r="http://schemas.openxmlformats.org/officeDocument/2006/relationships" id="261" r:id="R6fc1c04c6cee4beb"/>
    <p:sldId xmlns:r="http://schemas.openxmlformats.org/officeDocument/2006/relationships" id="262" r:id="R423224015f51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04cc0c7af4342" /><Relationship Type="http://schemas.openxmlformats.org/officeDocument/2006/relationships/slide" Target="/ppt/slides/slide1.xml" Id="Rd0bdfa8da74d4767" /><Relationship Type="http://schemas.openxmlformats.org/officeDocument/2006/relationships/slide" Target="/ppt/slides/slide2.xml" Id="R9e6c2e08648b40d1" /><Relationship Type="http://schemas.openxmlformats.org/officeDocument/2006/relationships/slide" Target="/ppt/slides/slide3.xml" Id="Rab431bc254aa4ea3" /><Relationship Type="http://schemas.openxmlformats.org/officeDocument/2006/relationships/slide" Target="/ppt/slides/slide4.xml" Id="Rbe5f68cd8bac4200" /><Relationship Type="http://schemas.openxmlformats.org/officeDocument/2006/relationships/slide" Target="/ppt/slides/slide5.xml" Id="R7d32d7cba35e432e" /><Relationship Type="http://schemas.openxmlformats.org/officeDocument/2006/relationships/slide" Target="/ppt/slides/slide6.xml" Id="R6fc1c04c6cee4beb" /><Relationship Type="http://schemas.openxmlformats.org/officeDocument/2006/relationships/slide" Target="/ppt/slides/slide7.xml" Id="R423224015f51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9e5dcdc4a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9564a518449fd" /><Relationship Type="http://schemas.openxmlformats.org/officeDocument/2006/relationships/theme" Target="/ppt/slideMasters/theme/theme1.xml" Id="Rb4e71a34ae27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9564a5184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207239f3f4b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75f1417e3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79819ddf5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d1519ff2b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19b1a492b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eda7cab4e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baae28cf2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FINNMARKSREVISJON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1 795 908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OPDAHL HANSEN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LUNDQUIST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VERONICA KRISTIANSEN  –  24,7 %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post@finnmarksrevisjon.no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934 330 676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