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6ecb29e77748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0c79cf94d45b4"/>
  </p:sldMasterIdLst>
  <p:sldIdLst>
    <p:sldId xmlns:r="http://schemas.openxmlformats.org/officeDocument/2006/relationships" id="256" r:id="R7e0bf6e7bda84dce"/>
    <p:sldId xmlns:r="http://schemas.openxmlformats.org/officeDocument/2006/relationships" id="257" r:id="Rd38cf5cf9cf84f6b"/>
    <p:sldId xmlns:r="http://schemas.openxmlformats.org/officeDocument/2006/relationships" id="258" r:id="Rdcde7e760df747d2"/>
    <p:sldId xmlns:r="http://schemas.openxmlformats.org/officeDocument/2006/relationships" id="259" r:id="R58e8c4f306034439"/>
    <p:sldId xmlns:r="http://schemas.openxmlformats.org/officeDocument/2006/relationships" id="260" r:id="Rd24271dffa9f413c"/>
    <p:sldId xmlns:r="http://schemas.openxmlformats.org/officeDocument/2006/relationships" id="261" r:id="R1bfcb0e01a8148b1"/>
    <p:sldId xmlns:r="http://schemas.openxmlformats.org/officeDocument/2006/relationships" id="262" r:id="R591221a8134b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0c79cf94d45b4" /><Relationship Type="http://schemas.openxmlformats.org/officeDocument/2006/relationships/slide" Target="/ppt/slides/slide1.xml" Id="R7e0bf6e7bda84dce" /><Relationship Type="http://schemas.openxmlformats.org/officeDocument/2006/relationships/slide" Target="/ppt/slides/slide2.xml" Id="Rd38cf5cf9cf84f6b" /><Relationship Type="http://schemas.openxmlformats.org/officeDocument/2006/relationships/slide" Target="/ppt/slides/slide3.xml" Id="Rdcde7e760df747d2" /><Relationship Type="http://schemas.openxmlformats.org/officeDocument/2006/relationships/slide" Target="/ppt/slides/slide4.xml" Id="R58e8c4f306034439" /><Relationship Type="http://schemas.openxmlformats.org/officeDocument/2006/relationships/slide" Target="/ppt/slides/slide5.xml" Id="Rd24271dffa9f413c" /><Relationship Type="http://schemas.openxmlformats.org/officeDocument/2006/relationships/slide" Target="/ppt/slides/slide6.xml" Id="R1bfcb0e01a8148b1" /><Relationship Type="http://schemas.openxmlformats.org/officeDocument/2006/relationships/slide" Target="/ppt/slides/slide7.xml" Id="R591221a8134b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093a8c7564f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d34528589434a" /><Relationship Type="http://schemas.openxmlformats.org/officeDocument/2006/relationships/theme" Target="/ppt/slideMasters/theme/theme1.xml" Id="Re31193aad9ca40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d34528589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6ec8511a241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4c5d1154d4d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55c2eb8dd4b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19dee762b45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3bd2b91d5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a59a960fa44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c7c7de5db43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−471 125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6 569 767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43 383 617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934 400 097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 AS</a:t>
            </a:r>
          </a:p>
        </p:txBody>
      </p:sp>
    </p:spTree>
  </p:cSld>
  <p:clrMapOvr>
    <a:masterClrMapping xmlns:a="http://schemas.openxmlformats.org/drawingml/2006/main"/>
  </p:clrMapOvr>
</p:sld>
</file>