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bdcdc265e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8731739c04465"/>
  </p:sldMasterIdLst>
  <p:sldIdLst>
    <p:sldId xmlns:r="http://schemas.openxmlformats.org/officeDocument/2006/relationships" id="256" r:id="R311f74c280c948b9"/>
    <p:sldId xmlns:r="http://schemas.openxmlformats.org/officeDocument/2006/relationships" id="257" r:id="Rd8e7810619de44e5"/>
    <p:sldId xmlns:r="http://schemas.openxmlformats.org/officeDocument/2006/relationships" id="258" r:id="R1abf648ea2864c7c"/>
    <p:sldId xmlns:r="http://schemas.openxmlformats.org/officeDocument/2006/relationships" id="259" r:id="Rfa97ba2611da438f"/>
    <p:sldId xmlns:r="http://schemas.openxmlformats.org/officeDocument/2006/relationships" id="260" r:id="R07a14572b832417e"/>
    <p:sldId xmlns:r="http://schemas.openxmlformats.org/officeDocument/2006/relationships" id="261" r:id="R165efa4241784ea6"/>
    <p:sldId xmlns:r="http://schemas.openxmlformats.org/officeDocument/2006/relationships" id="262" r:id="R4e8999171cb1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8731739c04465" /><Relationship Type="http://schemas.openxmlformats.org/officeDocument/2006/relationships/slide" Target="/ppt/slides/slide1.xml" Id="R311f74c280c948b9" /><Relationship Type="http://schemas.openxmlformats.org/officeDocument/2006/relationships/slide" Target="/ppt/slides/slide2.xml" Id="Rd8e7810619de44e5" /><Relationship Type="http://schemas.openxmlformats.org/officeDocument/2006/relationships/slide" Target="/ppt/slides/slide3.xml" Id="R1abf648ea2864c7c" /><Relationship Type="http://schemas.openxmlformats.org/officeDocument/2006/relationships/slide" Target="/ppt/slides/slide4.xml" Id="Rfa97ba2611da438f" /><Relationship Type="http://schemas.openxmlformats.org/officeDocument/2006/relationships/slide" Target="/ppt/slides/slide5.xml" Id="R07a14572b832417e" /><Relationship Type="http://schemas.openxmlformats.org/officeDocument/2006/relationships/slide" Target="/ppt/slides/slide6.xml" Id="R165efa4241784ea6" /><Relationship Type="http://schemas.openxmlformats.org/officeDocument/2006/relationships/slide" Target="/ppt/slides/slide7.xml" Id="R4e8999171cb1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8eb510f17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f255b8b604be6" /><Relationship Type="http://schemas.openxmlformats.org/officeDocument/2006/relationships/theme" Target="/ppt/slideMasters/theme/theme1.xml" Id="Re6316d9d74e4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f255b8b60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1dd24c94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d2b684b5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b7e1c0fa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9942c0fa6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d8bac706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489a6a57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bcee733a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SCANTRONIC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SCANTRONIC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3 887 951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ODDSTØL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Kokkolaveien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39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SCANTRONIC AS</a:t>
            </a:r>
          </a:p>
        </p:txBody>
      </p:sp>
    </p:spTree>
  </p:cSld>
  <p:clrMapOvr>
    <a:masterClrMapping xmlns:a="http://schemas.openxmlformats.org/drawingml/2006/main"/>
  </p:clrMapOvr>
</p:sld>
</file>