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88fa91cf3a48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804819e3524600"/>
  </p:sldMasterIdLst>
  <p:sldIdLst>
    <p:sldId xmlns:r="http://schemas.openxmlformats.org/officeDocument/2006/relationships" id="256" r:id="Rb334bcb8cde4418c"/>
    <p:sldId xmlns:r="http://schemas.openxmlformats.org/officeDocument/2006/relationships" id="257" r:id="Rea3840fdee564317"/>
    <p:sldId xmlns:r="http://schemas.openxmlformats.org/officeDocument/2006/relationships" id="258" r:id="R082d2e025c9e413a"/>
    <p:sldId xmlns:r="http://schemas.openxmlformats.org/officeDocument/2006/relationships" id="259" r:id="R8747eeda4fdb4ec7"/>
    <p:sldId xmlns:r="http://schemas.openxmlformats.org/officeDocument/2006/relationships" id="260" r:id="Rb8f5b18adb024c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804819e3524600" /><Relationship Type="http://schemas.openxmlformats.org/officeDocument/2006/relationships/slide" Target="/ppt/slides/slide1.xml" Id="Rb334bcb8cde4418c" /><Relationship Type="http://schemas.openxmlformats.org/officeDocument/2006/relationships/slide" Target="/ppt/slides/slide2.xml" Id="Rea3840fdee564317" /><Relationship Type="http://schemas.openxmlformats.org/officeDocument/2006/relationships/slide" Target="/ppt/slides/slide3.xml" Id="R082d2e025c9e413a" /><Relationship Type="http://schemas.openxmlformats.org/officeDocument/2006/relationships/slide" Target="/ppt/slides/slide4.xml" Id="R8747eeda4fdb4ec7" /><Relationship Type="http://schemas.openxmlformats.org/officeDocument/2006/relationships/slide" Target="/ppt/slides/slide5.xml" Id="Rb8f5b18adb024c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ca6d710eff49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47c465b45641b2" /><Relationship Type="http://schemas.openxmlformats.org/officeDocument/2006/relationships/theme" Target="/ppt/slideMasters/theme/theme1.xml" Id="R065e1ddf37d54d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47c465b45641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d970cfb7ba40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bf76603b9446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d5fa7a662942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d7185fe1942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97c6b0999241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BOREA NORGE VERDIPAPIRFOND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BOREA NORGE VERDIPAPIRFOND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BOREA NORGE VERDIPAPIRFOND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BOREA NORGE VERDIPAPIRFOND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BOREA NORGE VERDIPAPIRFOND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BOREA NORGE VERDIPAPIRFOND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Edvard Griegs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934 423 739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BOREA NORGE VERDIPAPIRFOND</a:t>
            </a:r>
          </a:p>
        </p:txBody>
      </p:sp>
    </p:spTree>
  </p:cSld>
  <p:clrMapOvr>
    <a:masterClrMapping xmlns:a="http://schemas.openxmlformats.org/drawingml/2006/main"/>
  </p:clrMapOvr>
</p:sld>
</file>