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21bb9449024a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d4886d18564248"/>
  </p:sldMasterIdLst>
  <p:sldIdLst>
    <p:sldId xmlns:r="http://schemas.openxmlformats.org/officeDocument/2006/relationships" id="256" r:id="R46934074c9684692"/>
    <p:sldId xmlns:r="http://schemas.openxmlformats.org/officeDocument/2006/relationships" id="257" r:id="R2677395c30744eb0"/>
    <p:sldId xmlns:r="http://schemas.openxmlformats.org/officeDocument/2006/relationships" id="258" r:id="R0dfee9f1e59a41d3"/>
    <p:sldId xmlns:r="http://schemas.openxmlformats.org/officeDocument/2006/relationships" id="259" r:id="R73bd5438144d4bc9"/>
    <p:sldId xmlns:r="http://schemas.openxmlformats.org/officeDocument/2006/relationships" id="260" r:id="Rac815bb88b2f45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d4886d18564248" /><Relationship Type="http://schemas.openxmlformats.org/officeDocument/2006/relationships/slide" Target="/ppt/slides/slide1.xml" Id="R46934074c9684692" /><Relationship Type="http://schemas.openxmlformats.org/officeDocument/2006/relationships/slide" Target="/ppt/slides/slide2.xml" Id="R2677395c30744eb0" /><Relationship Type="http://schemas.openxmlformats.org/officeDocument/2006/relationships/slide" Target="/ppt/slides/slide3.xml" Id="R0dfee9f1e59a41d3" /><Relationship Type="http://schemas.openxmlformats.org/officeDocument/2006/relationships/slide" Target="/ppt/slides/slide4.xml" Id="R73bd5438144d4bc9" /><Relationship Type="http://schemas.openxmlformats.org/officeDocument/2006/relationships/slide" Target="/ppt/slides/slide5.xml" Id="Rac815bb88b2f45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5231d7ebc49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27f00400b46e9" /><Relationship Type="http://schemas.openxmlformats.org/officeDocument/2006/relationships/theme" Target="/ppt/slideMasters/theme/theme1.xml" Id="Rf74ec802fd454a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427f00400b46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b34888c4c44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296db6cf749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4d2ca287d4f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1160de7b74c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462e30cd345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 NORDISK UTBYTTE VERDIPAPIRFOND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NORDISK UTBYTTE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 NORDISK UTBYTTE VERDIPAPIRFOND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NORDISK UTBYTTE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NORDISK UTBYTTE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NORDISK UTBYTTE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934 423 801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NORDISK UTBYTTE VERDIPAPIRFOND</a:t>
            </a:r>
          </a:p>
        </p:txBody>
      </p:sp>
    </p:spTree>
  </p:cSld>
  <p:clrMapOvr>
    <a:masterClrMapping xmlns:a="http://schemas.openxmlformats.org/drawingml/2006/main"/>
  </p:clrMapOvr>
</p:sld>
</file>