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768ddbb5484f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8812af07a645a6"/>
  </p:sldMasterIdLst>
  <p:sldIdLst>
    <p:sldId xmlns:r="http://schemas.openxmlformats.org/officeDocument/2006/relationships" id="256" r:id="R7c8e0df1901a4809"/>
    <p:sldId xmlns:r="http://schemas.openxmlformats.org/officeDocument/2006/relationships" id="257" r:id="R06fa012e4f6c42b5"/>
    <p:sldId xmlns:r="http://schemas.openxmlformats.org/officeDocument/2006/relationships" id="258" r:id="R58e45e3eaa994091"/>
    <p:sldId xmlns:r="http://schemas.openxmlformats.org/officeDocument/2006/relationships" id="259" r:id="R2d801887f1cc439a"/>
    <p:sldId xmlns:r="http://schemas.openxmlformats.org/officeDocument/2006/relationships" id="260" r:id="Rf0cc47afc2a84204"/>
    <p:sldId xmlns:r="http://schemas.openxmlformats.org/officeDocument/2006/relationships" id="261" r:id="R44902b8f99eb4c47"/>
    <p:sldId xmlns:r="http://schemas.openxmlformats.org/officeDocument/2006/relationships" id="262" r:id="Rb8e42d0025fe43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8812af07a645a6" /><Relationship Type="http://schemas.openxmlformats.org/officeDocument/2006/relationships/slide" Target="/ppt/slides/slide1.xml" Id="R7c8e0df1901a4809" /><Relationship Type="http://schemas.openxmlformats.org/officeDocument/2006/relationships/slide" Target="/ppt/slides/slide2.xml" Id="R06fa012e4f6c42b5" /><Relationship Type="http://schemas.openxmlformats.org/officeDocument/2006/relationships/slide" Target="/ppt/slides/slide3.xml" Id="R58e45e3eaa994091" /><Relationship Type="http://schemas.openxmlformats.org/officeDocument/2006/relationships/slide" Target="/ppt/slides/slide4.xml" Id="R2d801887f1cc439a" /><Relationship Type="http://schemas.openxmlformats.org/officeDocument/2006/relationships/slide" Target="/ppt/slides/slide5.xml" Id="Rf0cc47afc2a84204" /><Relationship Type="http://schemas.openxmlformats.org/officeDocument/2006/relationships/slide" Target="/ppt/slides/slide6.xml" Id="R44902b8f99eb4c47" /><Relationship Type="http://schemas.openxmlformats.org/officeDocument/2006/relationships/slide" Target="/ppt/slides/slide7.xml" Id="Rb8e42d0025fe43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34baa2c54540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be0e7ef7f47a9" /><Relationship Type="http://schemas.openxmlformats.org/officeDocument/2006/relationships/theme" Target="/ppt/slideMasters/theme/theme1.xml" Id="Re0547d2031744f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3be0e7ef7f47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a8cd251a74d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6bd203a1274b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93a345d4d43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59edcf758d45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1b82086e3d41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6a9487b60b48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e2117dde644d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KARIANNE FYLLING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KARIANNE FYLLING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KARIANNE FYLLING AS ble etablert [år] og holder til i Skodje.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KARIANNE FYLLING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KARIANNE FYLLING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KARIANNE FYLLING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180 805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KARIANNE FYLLING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KARIANNE RØYSET FYLLING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KARIANNE FYLLING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Friisvegen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6260 Skodje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934 426 835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KARIANNE FYLLING AS</a:t>
            </a:r>
          </a:p>
        </p:txBody>
      </p:sp>
    </p:spTree>
  </p:cSld>
  <p:clrMapOvr>
    <a:masterClrMapping xmlns:a="http://schemas.openxmlformats.org/drawingml/2006/main"/>
  </p:clrMapOvr>
</p:sld>
</file>