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6d18f1904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85055d5d24020"/>
  </p:sldMasterIdLst>
  <p:sldIdLst>
    <p:sldId xmlns:r="http://schemas.openxmlformats.org/officeDocument/2006/relationships" id="256" r:id="Rc6e72cb0c495405e"/>
    <p:sldId xmlns:r="http://schemas.openxmlformats.org/officeDocument/2006/relationships" id="257" r:id="R39fae67e5c8e4f55"/>
    <p:sldId xmlns:r="http://schemas.openxmlformats.org/officeDocument/2006/relationships" id="258" r:id="Rca5aca78fd9d4b20"/>
    <p:sldId xmlns:r="http://schemas.openxmlformats.org/officeDocument/2006/relationships" id="259" r:id="R05ed4340ca1541cf"/>
    <p:sldId xmlns:r="http://schemas.openxmlformats.org/officeDocument/2006/relationships" id="260" r:id="R634bcf42a85f4520"/>
    <p:sldId xmlns:r="http://schemas.openxmlformats.org/officeDocument/2006/relationships" id="261" r:id="R3e07ec3f7d184cd7"/>
    <p:sldId xmlns:r="http://schemas.openxmlformats.org/officeDocument/2006/relationships" id="262" r:id="R53a697fc5835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85055d5d24020" /><Relationship Type="http://schemas.openxmlformats.org/officeDocument/2006/relationships/slide" Target="/ppt/slides/slide1.xml" Id="Rc6e72cb0c495405e" /><Relationship Type="http://schemas.openxmlformats.org/officeDocument/2006/relationships/slide" Target="/ppt/slides/slide2.xml" Id="R39fae67e5c8e4f55" /><Relationship Type="http://schemas.openxmlformats.org/officeDocument/2006/relationships/slide" Target="/ppt/slides/slide3.xml" Id="Rca5aca78fd9d4b20" /><Relationship Type="http://schemas.openxmlformats.org/officeDocument/2006/relationships/slide" Target="/ppt/slides/slide4.xml" Id="R05ed4340ca1541cf" /><Relationship Type="http://schemas.openxmlformats.org/officeDocument/2006/relationships/slide" Target="/ppt/slides/slide5.xml" Id="R634bcf42a85f4520" /><Relationship Type="http://schemas.openxmlformats.org/officeDocument/2006/relationships/slide" Target="/ppt/slides/slide6.xml" Id="R3e07ec3f7d184cd7" /><Relationship Type="http://schemas.openxmlformats.org/officeDocument/2006/relationships/slide" Target="/ppt/slides/slide7.xml" Id="R53a697fc5835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42710640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f3669b2a4e53" /><Relationship Type="http://schemas.openxmlformats.org/officeDocument/2006/relationships/theme" Target="/ppt/slideMasters/theme/theme1.xml" Id="R138e6f936050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bf3669b2a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24a7bd3f6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d324ef93a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f2b5dd49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5ac005aec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3f78be2a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d2aa6db93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59e98ed9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PRESTIGE WORLDWIDE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PRESTIGE WORLDWIDE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JOHAN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PRESTIGE WORLDWIDE AS</a:t>
            </a:r>
          </a:p>
        </p:txBody>
      </p:sp>
    </p:spTree>
  </p:cSld>
  <p:clrMapOvr>
    <a:masterClrMapping xmlns:a="http://schemas.openxmlformats.org/drawingml/2006/main"/>
  </p:clrMapOvr>
</p:sld>
</file>