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5c58a778349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52bfdda7a48e8"/>
  </p:sldMasterIdLst>
  <p:sldIdLst>
    <p:sldId xmlns:r="http://schemas.openxmlformats.org/officeDocument/2006/relationships" id="256" r:id="R4391d53cafe64724"/>
    <p:sldId xmlns:r="http://schemas.openxmlformats.org/officeDocument/2006/relationships" id="257" r:id="R92def4f36e4a4db5"/>
    <p:sldId xmlns:r="http://schemas.openxmlformats.org/officeDocument/2006/relationships" id="258" r:id="R0196c80d05b440ef"/>
    <p:sldId xmlns:r="http://schemas.openxmlformats.org/officeDocument/2006/relationships" id="259" r:id="Rcf808ea82c8a4a31"/>
    <p:sldId xmlns:r="http://schemas.openxmlformats.org/officeDocument/2006/relationships" id="260" r:id="Rfccb1d7ca8c34e8b"/>
    <p:sldId xmlns:r="http://schemas.openxmlformats.org/officeDocument/2006/relationships" id="261" r:id="R1b66f27284cd4088"/>
    <p:sldId xmlns:r="http://schemas.openxmlformats.org/officeDocument/2006/relationships" id="262" r:id="R8f4c872ddad4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52bfdda7a48e8" /><Relationship Type="http://schemas.openxmlformats.org/officeDocument/2006/relationships/slide" Target="/ppt/slides/slide1.xml" Id="R4391d53cafe64724" /><Relationship Type="http://schemas.openxmlformats.org/officeDocument/2006/relationships/slide" Target="/ppt/slides/slide2.xml" Id="R92def4f36e4a4db5" /><Relationship Type="http://schemas.openxmlformats.org/officeDocument/2006/relationships/slide" Target="/ppt/slides/slide3.xml" Id="R0196c80d05b440ef" /><Relationship Type="http://schemas.openxmlformats.org/officeDocument/2006/relationships/slide" Target="/ppt/slides/slide4.xml" Id="Rcf808ea82c8a4a31" /><Relationship Type="http://schemas.openxmlformats.org/officeDocument/2006/relationships/slide" Target="/ppt/slides/slide5.xml" Id="Rfccb1d7ca8c34e8b" /><Relationship Type="http://schemas.openxmlformats.org/officeDocument/2006/relationships/slide" Target="/ppt/slides/slide6.xml" Id="R1b66f27284cd4088" /><Relationship Type="http://schemas.openxmlformats.org/officeDocument/2006/relationships/slide" Target="/ppt/slides/slide7.xml" Id="R8f4c872ddad4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c564c9ec6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a3b194dc04df1" /><Relationship Type="http://schemas.openxmlformats.org/officeDocument/2006/relationships/theme" Target="/ppt/slideMasters/theme/theme1.xml" Id="Re15c7ba287f5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a3b194dc0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1d758f222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119035d90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5568b0fad43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9aa7c5cc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3856c0208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569a30339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e6b9e7690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MR. DOOR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MR. DOOR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−1 252 623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10 051 189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18 330 775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18 332 758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Helseth, Peter Skredders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934 454 936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