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4f1fd593f542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74bb03f51d4573"/>
  </p:sldMasterIdLst>
  <p:sldIdLst>
    <p:sldId xmlns:r="http://schemas.openxmlformats.org/officeDocument/2006/relationships" id="256" r:id="Rb9ccfedad2f24521"/>
    <p:sldId xmlns:r="http://schemas.openxmlformats.org/officeDocument/2006/relationships" id="257" r:id="R38fbc2eb19ff4f84"/>
    <p:sldId xmlns:r="http://schemas.openxmlformats.org/officeDocument/2006/relationships" id="258" r:id="R84fa3a8088834161"/>
    <p:sldId xmlns:r="http://schemas.openxmlformats.org/officeDocument/2006/relationships" id="259" r:id="R2dbd562fed3044b6"/>
    <p:sldId xmlns:r="http://schemas.openxmlformats.org/officeDocument/2006/relationships" id="260" r:id="R60607253dff74e15"/>
    <p:sldId xmlns:r="http://schemas.openxmlformats.org/officeDocument/2006/relationships" id="261" r:id="Raeea9d52188b4e96"/>
    <p:sldId xmlns:r="http://schemas.openxmlformats.org/officeDocument/2006/relationships" id="262" r:id="Re29d72c55ecf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74bb03f51d4573" /><Relationship Type="http://schemas.openxmlformats.org/officeDocument/2006/relationships/slide" Target="/ppt/slides/slide1.xml" Id="Rb9ccfedad2f24521" /><Relationship Type="http://schemas.openxmlformats.org/officeDocument/2006/relationships/slide" Target="/ppt/slides/slide2.xml" Id="R38fbc2eb19ff4f84" /><Relationship Type="http://schemas.openxmlformats.org/officeDocument/2006/relationships/slide" Target="/ppt/slides/slide3.xml" Id="R84fa3a8088834161" /><Relationship Type="http://schemas.openxmlformats.org/officeDocument/2006/relationships/slide" Target="/ppt/slides/slide4.xml" Id="R2dbd562fed3044b6" /><Relationship Type="http://schemas.openxmlformats.org/officeDocument/2006/relationships/slide" Target="/ppt/slides/slide5.xml" Id="R60607253dff74e15" /><Relationship Type="http://schemas.openxmlformats.org/officeDocument/2006/relationships/slide" Target="/ppt/slides/slide6.xml" Id="Raeea9d52188b4e96" /><Relationship Type="http://schemas.openxmlformats.org/officeDocument/2006/relationships/slide" Target="/ppt/slides/slide7.xml" Id="Re29d72c55ecf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54ed32eb94e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8aa4038504454" /><Relationship Type="http://schemas.openxmlformats.org/officeDocument/2006/relationships/theme" Target="/ppt/slideMasters/theme/theme1.xml" Id="R4ea7456af89e43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8aa403850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e4a5e8ea44a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93ca73e0a43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9a375b85e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ce43f209049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bdd7fa2cc4f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d83a30098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6b9382e7a4a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HEIMEKONTORET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HEIMEKONTORET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ØYVIND MUNDAL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Rosendalsvegen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934 504 356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HEIMEKONTORET INVEST AS</a:t>
            </a:r>
          </a:p>
        </p:txBody>
      </p:sp>
    </p:spTree>
  </p:cSld>
  <p:clrMapOvr>
    <a:masterClrMapping xmlns:a="http://schemas.openxmlformats.org/drawingml/2006/main"/>
  </p:clrMapOvr>
</p:sld>
</file>