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8f6e6f786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5aa7be2244812"/>
  </p:sldMasterIdLst>
  <p:sldIdLst>
    <p:sldId xmlns:r="http://schemas.openxmlformats.org/officeDocument/2006/relationships" id="256" r:id="R564b152a741f42de"/>
    <p:sldId xmlns:r="http://schemas.openxmlformats.org/officeDocument/2006/relationships" id="257" r:id="Ra9c175f92e2d476a"/>
    <p:sldId xmlns:r="http://schemas.openxmlformats.org/officeDocument/2006/relationships" id="258" r:id="R9ac5a5d03b77425c"/>
    <p:sldId xmlns:r="http://schemas.openxmlformats.org/officeDocument/2006/relationships" id="259" r:id="Rb3f0253741dd4a49"/>
    <p:sldId xmlns:r="http://schemas.openxmlformats.org/officeDocument/2006/relationships" id="260" r:id="R42756fe8b901419b"/>
    <p:sldId xmlns:r="http://schemas.openxmlformats.org/officeDocument/2006/relationships" id="261" r:id="R52b1eea0bc074e70"/>
    <p:sldId xmlns:r="http://schemas.openxmlformats.org/officeDocument/2006/relationships" id="262" r:id="R6a50f16a6cbf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5aa7be2244812" /><Relationship Type="http://schemas.openxmlformats.org/officeDocument/2006/relationships/slide" Target="/ppt/slides/slide1.xml" Id="R564b152a741f42de" /><Relationship Type="http://schemas.openxmlformats.org/officeDocument/2006/relationships/slide" Target="/ppt/slides/slide2.xml" Id="Ra9c175f92e2d476a" /><Relationship Type="http://schemas.openxmlformats.org/officeDocument/2006/relationships/slide" Target="/ppt/slides/slide3.xml" Id="R9ac5a5d03b77425c" /><Relationship Type="http://schemas.openxmlformats.org/officeDocument/2006/relationships/slide" Target="/ppt/slides/slide4.xml" Id="Rb3f0253741dd4a49" /><Relationship Type="http://schemas.openxmlformats.org/officeDocument/2006/relationships/slide" Target="/ppt/slides/slide5.xml" Id="R42756fe8b901419b" /><Relationship Type="http://schemas.openxmlformats.org/officeDocument/2006/relationships/slide" Target="/ppt/slides/slide6.xml" Id="R52b1eea0bc074e70" /><Relationship Type="http://schemas.openxmlformats.org/officeDocument/2006/relationships/slide" Target="/ppt/slides/slide7.xml" Id="R6a50f16a6cbf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0d78309c1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8d5aec424bd7" /><Relationship Type="http://schemas.openxmlformats.org/officeDocument/2006/relationships/theme" Target="/ppt/slideMasters/theme/theme1.xml" Id="Ra769fd908922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98d5aec42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528df423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ab8a8ae6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75588f0b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b5ff66d3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56db9797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4451abc2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6d4a3320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