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1ded27445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47354f82b4c7b"/>
  </p:sldMasterIdLst>
  <p:sldIdLst>
    <p:sldId xmlns:r="http://schemas.openxmlformats.org/officeDocument/2006/relationships" id="256" r:id="Rdfa6786fb8524b4d"/>
    <p:sldId xmlns:r="http://schemas.openxmlformats.org/officeDocument/2006/relationships" id="257" r:id="R03906c72cbaf4961"/>
    <p:sldId xmlns:r="http://schemas.openxmlformats.org/officeDocument/2006/relationships" id="258" r:id="R5f101a84181442d1"/>
    <p:sldId xmlns:r="http://schemas.openxmlformats.org/officeDocument/2006/relationships" id="259" r:id="Rd6efd94162f34048"/>
    <p:sldId xmlns:r="http://schemas.openxmlformats.org/officeDocument/2006/relationships" id="260" r:id="R2a319f28257e4763"/>
    <p:sldId xmlns:r="http://schemas.openxmlformats.org/officeDocument/2006/relationships" id="261" r:id="R1472152fc2d34953"/>
    <p:sldId xmlns:r="http://schemas.openxmlformats.org/officeDocument/2006/relationships" id="262" r:id="R3c55418274a5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47354f82b4c7b" /><Relationship Type="http://schemas.openxmlformats.org/officeDocument/2006/relationships/slide" Target="/ppt/slides/slide1.xml" Id="Rdfa6786fb8524b4d" /><Relationship Type="http://schemas.openxmlformats.org/officeDocument/2006/relationships/slide" Target="/ppt/slides/slide2.xml" Id="R03906c72cbaf4961" /><Relationship Type="http://schemas.openxmlformats.org/officeDocument/2006/relationships/slide" Target="/ppt/slides/slide3.xml" Id="R5f101a84181442d1" /><Relationship Type="http://schemas.openxmlformats.org/officeDocument/2006/relationships/slide" Target="/ppt/slides/slide4.xml" Id="Rd6efd94162f34048" /><Relationship Type="http://schemas.openxmlformats.org/officeDocument/2006/relationships/slide" Target="/ppt/slides/slide5.xml" Id="R2a319f28257e4763" /><Relationship Type="http://schemas.openxmlformats.org/officeDocument/2006/relationships/slide" Target="/ppt/slides/slide6.xml" Id="R1472152fc2d34953" /><Relationship Type="http://schemas.openxmlformats.org/officeDocument/2006/relationships/slide" Target="/ppt/slides/slide7.xml" Id="R3c55418274a5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bb91f7444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6ec4fc658413b" /><Relationship Type="http://schemas.openxmlformats.org/officeDocument/2006/relationships/theme" Target="/ppt/slideMasters/theme/theme1.xml" Id="Rd1ce43a8ec8c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6ec4fc65841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d7c50a15045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609110779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9108216e6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1f3cf739f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a21259632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a2afa9d6a41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8f753590c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AKTHO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AKTHO HOLDING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 THOEN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Sundrehagavegen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934 576 551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