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24cbc5137e46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d49cadec21491e"/>
  </p:sldMasterIdLst>
  <p:sldIdLst>
    <p:sldId xmlns:r="http://schemas.openxmlformats.org/officeDocument/2006/relationships" id="256" r:id="Ra8670ec6001a4563"/>
    <p:sldId xmlns:r="http://schemas.openxmlformats.org/officeDocument/2006/relationships" id="257" r:id="R7b71d180c6134215"/>
    <p:sldId xmlns:r="http://schemas.openxmlformats.org/officeDocument/2006/relationships" id="258" r:id="R4dfeb7fda6234431"/>
    <p:sldId xmlns:r="http://schemas.openxmlformats.org/officeDocument/2006/relationships" id="259" r:id="R125708cfcbbb4885"/>
    <p:sldId xmlns:r="http://schemas.openxmlformats.org/officeDocument/2006/relationships" id="260" r:id="R46f8a3eb5f494814"/>
    <p:sldId xmlns:r="http://schemas.openxmlformats.org/officeDocument/2006/relationships" id="261" r:id="Ra07658d8314045fd"/>
    <p:sldId xmlns:r="http://schemas.openxmlformats.org/officeDocument/2006/relationships" id="262" r:id="R847bdc4b74e74c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d49cadec21491e" /><Relationship Type="http://schemas.openxmlformats.org/officeDocument/2006/relationships/slide" Target="/ppt/slides/slide1.xml" Id="Ra8670ec6001a4563" /><Relationship Type="http://schemas.openxmlformats.org/officeDocument/2006/relationships/slide" Target="/ppt/slides/slide2.xml" Id="R7b71d180c6134215" /><Relationship Type="http://schemas.openxmlformats.org/officeDocument/2006/relationships/slide" Target="/ppt/slides/slide3.xml" Id="R4dfeb7fda6234431" /><Relationship Type="http://schemas.openxmlformats.org/officeDocument/2006/relationships/slide" Target="/ppt/slides/slide4.xml" Id="R125708cfcbbb4885" /><Relationship Type="http://schemas.openxmlformats.org/officeDocument/2006/relationships/slide" Target="/ppt/slides/slide5.xml" Id="R46f8a3eb5f494814" /><Relationship Type="http://schemas.openxmlformats.org/officeDocument/2006/relationships/slide" Target="/ppt/slides/slide6.xml" Id="Ra07658d8314045fd" /><Relationship Type="http://schemas.openxmlformats.org/officeDocument/2006/relationships/slide" Target="/ppt/slides/slide7.xml" Id="R847bdc4b74e74c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2bfb8e5eff48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07eac225945d0" /><Relationship Type="http://schemas.openxmlformats.org/officeDocument/2006/relationships/theme" Target="/ppt/slideMasters/theme/theme1.xml" Id="R4e4ba17c368c4d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007eac225945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98e5a557f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7fb19aad6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dad5b089c46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40d98f76947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b7ea10bc47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b9e6889a843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abe41fff049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BLUEBIRD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BLUEBIRD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1 330 012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LÆGRAN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934 600 002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BLUEBIRD AS</a:t>
            </a:r>
          </a:p>
        </p:txBody>
      </p:sp>
    </p:spTree>
  </p:cSld>
  <p:clrMapOvr>
    <a:masterClrMapping xmlns:a="http://schemas.openxmlformats.org/drawingml/2006/main"/>
  </p:clrMapOvr>
</p:sld>
</file>