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7213c4fdc349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f0b29f4716456c"/>
  </p:sldMasterIdLst>
  <p:sldIdLst>
    <p:sldId xmlns:r="http://schemas.openxmlformats.org/officeDocument/2006/relationships" id="256" r:id="Rda81ae1856524eef"/>
    <p:sldId xmlns:r="http://schemas.openxmlformats.org/officeDocument/2006/relationships" id="257" r:id="Rc52549f76d76467e"/>
    <p:sldId xmlns:r="http://schemas.openxmlformats.org/officeDocument/2006/relationships" id="258" r:id="R995aed9600e848bc"/>
    <p:sldId xmlns:r="http://schemas.openxmlformats.org/officeDocument/2006/relationships" id="259" r:id="Rc8147e145a5e46d6"/>
    <p:sldId xmlns:r="http://schemas.openxmlformats.org/officeDocument/2006/relationships" id="260" r:id="R044965351c714eba"/>
    <p:sldId xmlns:r="http://schemas.openxmlformats.org/officeDocument/2006/relationships" id="261" r:id="Rb0ba70092bfd41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0b29f4716456c" /><Relationship Type="http://schemas.openxmlformats.org/officeDocument/2006/relationships/slide" Target="/ppt/slides/slide1.xml" Id="Rda81ae1856524eef" /><Relationship Type="http://schemas.openxmlformats.org/officeDocument/2006/relationships/slide" Target="/ppt/slides/slide2.xml" Id="Rc52549f76d76467e" /><Relationship Type="http://schemas.openxmlformats.org/officeDocument/2006/relationships/slide" Target="/ppt/slides/slide3.xml" Id="R995aed9600e848bc" /><Relationship Type="http://schemas.openxmlformats.org/officeDocument/2006/relationships/slide" Target="/ppt/slides/slide4.xml" Id="Rc8147e145a5e46d6" /><Relationship Type="http://schemas.openxmlformats.org/officeDocument/2006/relationships/slide" Target="/ppt/slides/slide5.xml" Id="R044965351c714eba" /><Relationship Type="http://schemas.openxmlformats.org/officeDocument/2006/relationships/slide" Target="/ppt/slides/slide6.xml" Id="Rb0ba70092bfd41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d36b3dcb948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8a4dc14c6437a" /><Relationship Type="http://schemas.openxmlformats.org/officeDocument/2006/relationships/theme" Target="/ppt/slideMasters/theme/theme1.xml" Id="Rdffe2b68e0d241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d8a4dc14c643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84169b40045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c0a5bd34949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faa38dbf94a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ce4c32e4644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154bca56d47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20bdc32fd45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HENLY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HENLY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HENLY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HENLY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HENLY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HENLY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324 362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343 998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HENLY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Myrens verksted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934 600 584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HENLY EIENDOM AS</a:t>
            </a:r>
          </a:p>
        </p:txBody>
      </p:sp>
    </p:spTree>
  </p:cSld>
  <p:clrMapOvr>
    <a:masterClrMapping xmlns:a="http://schemas.openxmlformats.org/drawingml/2006/main"/>
  </p:clrMapOvr>
</p:sld>
</file>