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fb96d147a7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db8bbe5094ded"/>
  </p:sldMasterIdLst>
  <p:sldIdLst>
    <p:sldId xmlns:r="http://schemas.openxmlformats.org/officeDocument/2006/relationships" id="256" r:id="Ra23a1f9fdbd642d0"/>
    <p:sldId xmlns:r="http://schemas.openxmlformats.org/officeDocument/2006/relationships" id="257" r:id="Rfc3f009f53ec46a8"/>
    <p:sldId xmlns:r="http://schemas.openxmlformats.org/officeDocument/2006/relationships" id="258" r:id="R8137d24fa1f24076"/>
    <p:sldId xmlns:r="http://schemas.openxmlformats.org/officeDocument/2006/relationships" id="259" r:id="Re839ef5458c545e9"/>
    <p:sldId xmlns:r="http://schemas.openxmlformats.org/officeDocument/2006/relationships" id="260" r:id="R883a4f1e25924147"/>
    <p:sldId xmlns:r="http://schemas.openxmlformats.org/officeDocument/2006/relationships" id="261" r:id="R8221307c17164ce9"/>
    <p:sldId xmlns:r="http://schemas.openxmlformats.org/officeDocument/2006/relationships" id="262" r:id="R6451cd90862e46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db8bbe5094ded" /><Relationship Type="http://schemas.openxmlformats.org/officeDocument/2006/relationships/slide" Target="/ppt/slides/slide1.xml" Id="Ra23a1f9fdbd642d0" /><Relationship Type="http://schemas.openxmlformats.org/officeDocument/2006/relationships/slide" Target="/ppt/slides/slide2.xml" Id="Rfc3f009f53ec46a8" /><Relationship Type="http://schemas.openxmlformats.org/officeDocument/2006/relationships/slide" Target="/ppt/slides/slide3.xml" Id="R8137d24fa1f24076" /><Relationship Type="http://schemas.openxmlformats.org/officeDocument/2006/relationships/slide" Target="/ppt/slides/slide4.xml" Id="Re839ef5458c545e9" /><Relationship Type="http://schemas.openxmlformats.org/officeDocument/2006/relationships/slide" Target="/ppt/slides/slide5.xml" Id="R883a4f1e25924147" /><Relationship Type="http://schemas.openxmlformats.org/officeDocument/2006/relationships/slide" Target="/ppt/slides/slide6.xml" Id="R8221307c17164ce9" /><Relationship Type="http://schemas.openxmlformats.org/officeDocument/2006/relationships/slide" Target="/ppt/slides/slide7.xml" Id="R6451cd90862e46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dac02f3c1847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8ab354099471e" /><Relationship Type="http://schemas.openxmlformats.org/officeDocument/2006/relationships/theme" Target="/ppt/slideMasters/theme/theme1.xml" Id="R36fb5da6781f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8ab354099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6fbb9d54144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a1a640c19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7ef5066dc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5dd297c4645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294ab35e845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c2fbf954b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b408f6fcd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OSKAR KG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KG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KG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KG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KG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KG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KG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KJELSTRUP GRØSLAND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KG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Myrens verksted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KG AS</a:t>
            </a:r>
          </a:p>
        </p:txBody>
      </p:sp>
    </p:spTree>
  </p:cSld>
  <p:clrMapOvr>
    <a:masterClrMapping xmlns:a="http://schemas.openxmlformats.org/drawingml/2006/main"/>
  </p:clrMapOvr>
</p:sld>
</file>