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0b367ac2234e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7d8dcd16554b0c"/>
  </p:sldMasterIdLst>
  <p:sldIdLst>
    <p:sldId xmlns:r="http://schemas.openxmlformats.org/officeDocument/2006/relationships" id="256" r:id="R3704a5ba151c4709"/>
    <p:sldId xmlns:r="http://schemas.openxmlformats.org/officeDocument/2006/relationships" id="257" r:id="Rddae274201cb40a7"/>
    <p:sldId xmlns:r="http://schemas.openxmlformats.org/officeDocument/2006/relationships" id="258" r:id="R03edb8a85dad4230"/>
    <p:sldId xmlns:r="http://schemas.openxmlformats.org/officeDocument/2006/relationships" id="259" r:id="R2235c2d7f6f74a70"/>
    <p:sldId xmlns:r="http://schemas.openxmlformats.org/officeDocument/2006/relationships" id="260" r:id="Re48f9b4ce5964992"/>
    <p:sldId xmlns:r="http://schemas.openxmlformats.org/officeDocument/2006/relationships" id="261" r:id="R5f1b480f874444e7"/>
    <p:sldId xmlns:r="http://schemas.openxmlformats.org/officeDocument/2006/relationships" id="262" r:id="R0cf5321b663245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7d8dcd16554b0c" /><Relationship Type="http://schemas.openxmlformats.org/officeDocument/2006/relationships/slide" Target="/ppt/slides/slide1.xml" Id="R3704a5ba151c4709" /><Relationship Type="http://schemas.openxmlformats.org/officeDocument/2006/relationships/slide" Target="/ppt/slides/slide2.xml" Id="Rddae274201cb40a7" /><Relationship Type="http://schemas.openxmlformats.org/officeDocument/2006/relationships/slide" Target="/ppt/slides/slide3.xml" Id="R03edb8a85dad4230" /><Relationship Type="http://schemas.openxmlformats.org/officeDocument/2006/relationships/slide" Target="/ppt/slides/slide4.xml" Id="R2235c2d7f6f74a70" /><Relationship Type="http://schemas.openxmlformats.org/officeDocument/2006/relationships/slide" Target="/ppt/slides/slide5.xml" Id="Re48f9b4ce5964992" /><Relationship Type="http://schemas.openxmlformats.org/officeDocument/2006/relationships/slide" Target="/ppt/slides/slide6.xml" Id="R5f1b480f874444e7" /><Relationship Type="http://schemas.openxmlformats.org/officeDocument/2006/relationships/slide" Target="/ppt/slides/slide7.xml" Id="R0cf5321b663245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2ab9ad5edd48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2a242bb904ff3" /><Relationship Type="http://schemas.openxmlformats.org/officeDocument/2006/relationships/theme" Target="/ppt/slideMasters/theme/theme1.xml" Id="R2ac5f062becc4b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82a242bb904f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6a74b5aff47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e6dc2554045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e5ba7868844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e6a4c16d640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c5c43e7b244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281486c7c44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6dd379ff943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BRÅTAN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BRÅTAN INVEST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−537 732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47 615 010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47 639 226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48 962 551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EGIL SOLLI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Bråtan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1814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934 615 867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BRÅTAN INVEST AS</a:t>
            </a:r>
          </a:p>
        </p:txBody>
      </p:sp>
    </p:spTree>
  </p:cSld>
  <p:clrMapOvr>
    <a:masterClrMapping xmlns:a="http://schemas.openxmlformats.org/drawingml/2006/main"/>
  </p:clrMapOvr>
</p:sld>
</file>