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70f554f7644b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b82255a326427e"/>
  </p:sldMasterIdLst>
  <p:sldIdLst>
    <p:sldId xmlns:r="http://schemas.openxmlformats.org/officeDocument/2006/relationships" id="256" r:id="R89e0c4e87e394c15"/>
    <p:sldId xmlns:r="http://schemas.openxmlformats.org/officeDocument/2006/relationships" id="257" r:id="R9afbfff64b6b49b4"/>
    <p:sldId xmlns:r="http://schemas.openxmlformats.org/officeDocument/2006/relationships" id="258" r:id="R44f16ff9fbd24224"/>
    <p:sldId xmlns:r="http://schemas.openxmlformats.org/officeDocument/2006/relationships" id="259" r:id="Rd814bf8bb7994274"/>
    <p:sldId xmlns:r="http://schemas.openxmlformats.org/officeDocument/2006/relationships" id="260" r:id="R44ef9226c6674e6c"/>
    <p:sldId xmlns:r="http://schemas.openxmlformats.org/officeDocument/2006/relationships" id="261" r:id="Rded80c5d81294995"/>
    <p:sldId xmlns:r="http://schemas.openxmlformats.org/officeDocument/2006/relationships" id="262" r:id="R6562243997ec4c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82255a326427e" /><Relationship Type="http://schemas.openxmlformats.org/officeDocument/2006/relationships/slide" Target="/ppt/slides/slide1.xml" Id="R89e0c4e87e394c15" /><Relationship Type="http://schemas.openxmlformats.org/officeDocument/2006/relationships/slide" Target="/ppt/slides/slide2.xml" Id="R9afbfff64b6b49b4" /><Relationship Type="http://schemas.openxmlformats.org/officeDocument/2006/relationships/slide" Target="/ppt/slides/slide3.xml" Id="R44f16ff9fbd24224" /><Relationship Type="http://schemas.openxmlformats.org/officeDocument/2006/relationships/slide" Target="/ppt/slides/slide4.xml" Id="Rd814bf8bb7994274" /><Relationship Type="http://schemas.openxmlformats.org/officeDocument/2006/relationships/slide" Target="/ppt/slides/slide5.xml" Id="R44ef9226c6674e6c" /><Relationship Type="http://schemas.openxmlformats.org/officeDocument/2006/relationships/slide" Target="/ppt/slides/slide6.xml" Id="Rded80c5d81294995" /><Relationship Type="http://schemas.openxmlformats.org/officeDocument/2006/relationships/slide" Target="/ppt/slides/slide7.xml" Id="R6562243997ec4c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c9e1e7a434d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b1f7c271a4fab" /><Relationship Type="http://schemas.openxmlformats.org/officeDocument/2006/relationships/theme" Target="/ppt/slideMasters/theme/theme1.xml" Id="Rbf4456e72bee49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9b1f7c271a4f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f98e435b54e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3efe48ab2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50b14fd9447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9a9cb48b140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d9d58e95441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6405dac364f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ad696c95249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STHEA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STHEA HOLDING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FLAGET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Homlelia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934 625 978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STHEA HOLDING AS</a:t>
            </a:r>
          </a:p>
        </p:txBody>
      </p:sp>
    </p:spTree>
  </p:cSld>
  <p:clrMapOvr>
    <a:masterClrMapping xmlns:a="http://schemas.openxmlformats.org/drawingml/2006/main"/>
  </p:clrMapOvr>
</p:sld>
</file>