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0bddef63b943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9affdc9c5a427e"/>
  </p:sldMasterIdLst>
  <p:sldIdLst>
    <p:sldId xmlns:r="http://schemas.openxmlformats.org/officeDocument/2006/relationships" id="256" r:id="R7892cb4f06b34651"/>
    <p:sldId xmlns:r="http://schemas.openxmlformats.org/officeDocument/2006/relationships" id="257" r:id="R337cef877e1d48c1"/>
    <p:sldId xmlns:r="http://schemas.openxmlformats.org/officeDocument/2006/relationships" id="258" r:id="R83019a1a3410460e"/>
    <p:sldId xmlns:r="http://schemas.openxmlformats.org/officeDocument/2006/relationships" id="259" r:id="R5cd5dfa686f84202"/>
    <p:sldId xmlns:r="http://schemas.openxmlformats.org/officeDocument/2006/relationships" id="260" r:id="R23026c2280354fc0"/>
    <p:sldId xmlns:r="http://schemas.openxmlformats.org/officeDocument/2006/relationships" id="261" r:id="R30f922601dcc41c4"/>
    <p:sldId xmlns:r="http://schemas.openxmlformats.org/officeDocument/2006/relationships" id="262" r:id="R05ab36b74d3548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9affdc9c5a427e" /><Relationship Type="http://schemas.openxmlformats.org/officeDocument/2006/relationships/slide" Target="/ppt/slides/slide1.xml" Id="R7892cb4f06b34651" /><Relationship Type="http://schemas.openxmlformats.org/officeDocument/2006/relationships/slide" Target="/ppt/slides/slide2.xml" Id="R337cef877e1d48c1" /><Relationship Type="http://schemas.openxmlformats.org/officeDocument/2006/relationships/slide" Target="/ppt/slides/slide3.xml" Id="R83019a1a3410460e" /><Relationship Type="http://schemas.openxmlformats.org/officeDocument/2006/relationships/slide" Target="/ppt/slides/slide4.xml" Id="R5cd5dfa686f84202" /><Relationship Type="http://schemas.openxmlformats.org/officeDocument/2006/relationships/slide" Target="/ppt/slides/slide5.xml" Id="R23026c2280354fc0" /><Relationship Type="http://schemas.openxmlformats.org/officeDocument/2006/relationships/slide" Target="/ppt/slides/slide6.xml" Id="R30f922601dcc41c4" /><Relationship Type="http://schemas.openxmlformats.org/officeDocument/2006/relationships/slide" Target="/ppt/slides/slide7.xml" Id="R05ab36b74d3548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802c71101b44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5dcfc935b4a9f" /><Relationship Type="http://schemas.openxmlformats.org/officeDocument/2006/relationships/theme" Target="/ppt/slideMasters/theme/theme1.xml" Id="R32cac984776241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35dcfc935b4a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f347cf84248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19a1191f941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482cac20643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a7da8b2f540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033befc2145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0ef93f5df43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9db231d4746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CECILIE OHR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CECILIE OHR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OHR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CECILIE OHR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CECILIE OHR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CECILIE OHR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3 375 076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235 612 863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235 632 762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CECILIE OHR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OHR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CECILIE OHR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934 644 018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CECILIE OHR HOLDING AS</a:t>
            </a:r>
          </a:p>
        </p:txBody>
      </p:sp>
    </p:spTree>
  </p:cSld>
  <p:clrMapOvr>
    <a:masterClrMapping xmlns:a="http://schemas.openxmlformats.org/drawingml/2006/main"/>
  </p:clrMapOvr>
</p:sld>
</file>