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f31b31b81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eb4aa5c8c4a05"/>
  </p:sldMasterIdLst>
  <p:sldIdLst>
    <p:sldId xmlns:r="http://schemas.openxmlformats.org/officeDocument/2006/relationships" id="256" r:id="R61fd45c161e14368"/>
    <p:sldId xmlns:r="http://schemas.openxmlformats.org/officeDocument/2006/relationships" id="257" r:id="Rb992bfab7e654350"/>
    <p:sldId xmlns:r="http://schemas.openxmlformats.org/officeDocument/2006/relationships" id="258" r:id="R06c1bdde9bd54a38"/>
    <p:sldId xmlns:r="http://schemas.openxmlformats.org/officeDocument/2006/relationships" id="259" r:id="Rdb7d21cf47344715"/>
    <p:sldId xmlns:r="http://schemas.openxmlformats.org/officeDocument/2006/relationships" id="260" r:id="Rd0ac2e9e3fed4ec8"/>
    <p:sldId xmlns:r="http://schemas.openxmlformats.org/officeDocument/2006/relationships" id="261" r:id="Rb06e949a07224316"/>
    <p:sldId xmlns:r="http://schemas.openxmlformats.org/officeDocument/2006/relationships" id="262" r:id="Rddfd83614b6a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eb4aa5c8c4a05" /><Relationship Type="http://schemas.openxmlformats.org/officeDocument/2006/relationships/slide" Target="/ppt/slides/slide1.xml" Id="R61fd45c161e14368" /><Relationship Type="http://schemas.openxmlformats.org/officeDocument/2006/relationships/slide" Target="/ppt/slides/slide2.xml" Id="Rb992bfab7e654350" /><Relationship Type="http://schemas.openxmlformats.org/officeDocument/2006/relationships/slide" Target="/ppt/slides/slide3.xml" Id="R06c1bdde9bd54a38" /><Relationship Type="http://schemas.openxmlformats.org/officeDocument/2006/relationships/slide" Target="/ppt/slides/slide4.xml" Id="Rdb7d21cf47344715" /><Relationship Type="http://schemas.openxmlformats.org/officeDocument/2006/relationships/slide" Target="/ppt/slides/slide5.xml" Id="Rd0ac2e9e3fed4ec8" /><Relationship Type="http://schemas.openxmlformats.org/officeDocument/2006/relationships/slide" Target="/ppt/slides/slide6.xml" Id="Rb06e949a07224316" /><Relationship Type="http://schemas.openxmlformats.org/officeDocument/2006/relationships/slide" Target="/ppt/slides/slide7.xml" Id="Rddfd83614b6a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61dd30dee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6fd77b714410" /><Relationship Type="http://schemas.openxmlformats.org/officeDocument/2006/relationships/theme" Target="/ppt/slideMasters/theme/theme1.xml" Id="Rd28af661513e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46fd77b71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a2e7dd87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f79136fb6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c231deca0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efec21605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ec0bd0e39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3c3a5e1fd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c4793ae0d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TRINE OHR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OHR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234 912 774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234 937 786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OHR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934 644 026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