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65c55e5a8bd45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4260a71f37460c"/>
  </p:sldMasterIdLst>
  <p:sldIdLst>
    <p:sldId xmlns:r="http://schemas.openxmlformats.org/officeDocument/2006/relationships" id="256" r:id="R88e0a42b2d2a42e5"/>
    <p:sldId xmlns:r="http://schemas.openxmlformats.org/officeDocument/2006/relationships" id="257" r:id="Rdd8cc043a16d4ae8"/>
    <p:sldId xmlns:r="http://schemas.openxmlformats.org/officeDocument/2006/relationships" id="258" r:id="R4eb3a5013fd8495e"/>
    <p:sldId xmlns:r="http://schemas.openxmlformats.org/officeDocument/2006/relationships" id="259" r:id="R0d03e79a4c434c37"/>
    <p:sldId xmlns:r="http://schemas.openxmlformats.org/officeDocument/2006/relationships" id="260" r:id="R2d583f6b3f73447c"/>
    <p:sldId xmlns:r="http://schemas.openxmlformats.org/officeDocument/2006/relationships" id="261" r:id="Rda1147f793e344dc"/>
    <p:sldId xmlns:r="http://schemas.openxmlformats.org/officeDocument/2006/relationships" id="262" r:id="R6aa5e2312c344ec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4260a71f37460c" /><Relationship Type="http://schemas.openxmlformats.org/officeDocument/2006/relationships/slide" Target="/ppt/slides/slide1.xml" Id="R88e0a42b2d2a42e5" /><Relationship Type="http://schemas.openxmlformats.org/officeDocument/2006/relationships/slide" Target="/ppt/slides/slide2.xml" Id="Rdd8cc043a16d4ae8" /><Relationship Type="http://schemas.openxmlformats.org/officeDocument/2006/relationships/slide" Target="/ppt/slides/slide3.xml" Id="R4eb3a5013fd8495e" /><Relationship Type="http://schemas.openxmlformats.org/officeDocument/2006/relationships/slide" Target="/ppt/slides/slide4.xml" Id="R0d03e79a4c434c37" /><Relationship Type="http://schemas.openxmlformats.org/officeDocument/2006/relationships/slide" Target="/ppt/slides/slide5.xml" Id="R2d583f6b3f73447c" /><Relationship Type="http://schemas.openxmlformats.org/officeDocument/2006/relationships/slide" Target="/ppt/slides/slide6.xml" Id="Rda1147f793e344dc" /><Relationship Type="http://schemas.openxmlformats.org/officeDocument/2006/relationships/slide" Target="/ppt/slides/slide7.xml" Id="R6aa5e2312c344ec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4a1f2e89d841e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6ae7980cc54ef7" /><Relationship Type="http://schemas.openxmlformats.org/officeDocument/2006/relationships/theme" Target="/ppt/slideMasters/theme/theme1.xml" Id="Rb6357ad6207341c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26ae7980cc54ef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5c4b82760c4f7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d06e1c6245472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d005c58d364de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62c230b1534d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a422777da14bf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a2c959c8aa441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14e46491da461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VOLT VENTURE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VOLT VENTURE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VOLT VENTURE CAPITAL AS ble etablert [år] og holder til i Trollåsen.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VOLT VENTURE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VOLT VENTURE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VOLT VENTURE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−4 450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4 298 192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5 893 680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5 899 464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VOLT VENTURE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VAAKA HOLDING AS  –  67,8 %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CP HOLDING AS  –  32,2 %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VOLT VENTURE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TOTO Industrier AS, Rosenholmveien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1414 Trollåsen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934 648 560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VOLT VENTURE CAPITAL AS</a:t>
            </a:r>
          </a:p>
        </p:txBody>
      </p:sp>
    </p:spTree>
  </p:cSld>
  <p:clrMapOvr>
    <a:masterClrMapping xmlns:a="http://schemas.openxmlformats.org/drawingml/2006/main"/>
  </p:clrMapOvr>
</p:sld>
</file>