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ac3ca357f847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1a47c48f3439f"/>
  </p:sldMasterIdLst>
  <p:sldIdLst>
    <p:sldId xmlns:r="http://schemas.openxmlformats.org/officeDocument/2006/relationships" id="256" r:id="Rd143ea2800644e4d"/>
    <p:sldId xmlns:r="http://schemas.openxmlformats.org/officeDocument/2006/relationships" id="257" r:id="R681be45f7dab482c"/>
    <p:sldId xmlns:r="http://schemas.openxmlformats.org/officeDocument/2006/relationships" id="258" r:id="R22def87fb120433a"/>
    <p:sldId xmlns:r="http://schemas.openxmlformats.org/officeDocument/2006/relationships" id="259" r:id="R3e592b5cbfc746e1"/>
    <p:sldId xmlns:r="http://schemas.openxmlformats.org/officeDocument/2006/relationships" id="260" r:id="R0d63b35ed96f4a59"/>
    <p:sldId xmlns:r="http://schemas.openxmlformats.org/officeDocument/2006/relationships" id="261" r:id="R961e94a1d0ec4470"/>
    <p:sldId xmlns:r="http://schemas.openxmlformats.org/officeDocument/2006/relationships" id="262" r:id="R78ca0deb42d841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1a47c48f3439f" /><Relationship Type="http://schemas.openxmlformats.org/officeDocument/2006/relationships/slide" Target="/ppt/slides/slide1.xml" Id="Rd143ea2800644e4d" /><Relationship Type="http://schemas.openxmlformats.org/officeDocument/2006/relationships/slide" Target="/ppt/slides/slide2.xml" Id="R681be45f7dab482c" /><Relationship Type="http://schemas.openxmlformats.org/officeDocument/2006/relationships/slide" Target="/ppt/slides/slide3.xml" Id="R22def87fb120433a" /><Relationship Type="http://schemas.openxmlformats.org/officeDocument/2006/relationships/slide" Target="/ppt/slides/slide4.xml" Id="R3e592b5cbfc746e1" /><Relationship Type="http://schemas.openxmlformats.org/officeDocument/2006/relationships/slide" Target="/ppt/slides/slide5.xml" Id="R0d63b35ed96f4a59" /><Relationship Type="http://schemas.openxmlformats.org/officeDocument/2006/relationships/slide" Target="/ppt/slides/slide6.xml" Id="R961e94a1d0ec4470" /><Relationship Type="http://schemas.openxmlformats.org/officeDocument/2006/relationships/slide" Target="/ppt/slides/slide7.xml" Id="R78ca0deb42d841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94f1029864d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0bbad3fe74a7c" /><Relationship Type="http://schemas.openxmlformats.org/officeDocument/2006/relationships/theme" Target="/ppt/slideMasters/theme/theme1.xml" Id="R53318c73f7a9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0bbad3fe7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8b4bcca7d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380bcd1e142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5f3cef37243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76b22bf624f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e229a5b6b4c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caab9b8e6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f185af5d1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HEISAN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1 377 282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CHRISTIANSEN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Nordheimbakken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934 652 312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