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c98b274ceb47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cd497302df4548"/>
  </p:sldMasterIdLst>
  <p:sldIdLst>
    <p:sldId xmlns:r="http://schemas.openxmlformats.org/officeDocument/2006/relationships" id="256" r:id="R75f2dcc863764781"/>
    <p:sldId xmlns:r="http://schemas.openxmlformats.org/officeDocument/2006/relationships" id="257" r:id="R749ee45261794152"/>
    <p:sldId xmlns:r="http://schemas.openxmlformats.org/officeDocument/2006/relationships" id="258" r:id="R9d0f83439c4e49d0"/>
    <p:sldId xmlns:r="http://schemas.openxmlformats.org/officeDocument/2006/relationships" id="259" r:id="R1e44697ce71d47b4"/>
    <p:sldId xmlns:r="http://schemas.openxmlformats.org/officeDocument/2006/relationships" id="260" r:id="Rae11880cef064fb7"/>
    <p:sldId xmlns:r="http://schemas.openxmlformats.org/officeDocument/2006/relationships" id="261" r:id="R2fdad03c44554103"/>
    <p:sldId xmlns:r="http://schemas.openxmlformats.org/officeDocument/2006/relationships" id="262" r:id="Rb17d74c9c89145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d497302df4548" /><Relationship Type="http://schemas.openxmlformats.org/officeDocument/2006/relationships/slide" Target="/ppt/slides/slide1.xml" Id="R75f2dcc863764781" /><Relationship Type="http://schemas.openxmlformats.org/officeDocument/2006/relationships/slide" Target="/ppt/slides/slide2.xml" Id="R749ee45261794152" /><Relationship Type="http://schemas.openxmlformats.org/officeDocument/2006/relationships/slide" Target="/ppt/slides/slide3.xml" Id="R9d0f83439c4e49d0" /><Relationship Type="http://schemas.openxmlformats.org/officeDocument/2006/relationships/slide" Target="/ppt/slides/slide4.xml" Id="R1e44697ce71d47b4" /><Relationship Type="http://schemas.openxmlformats.org/officeDocument/2006/relationships/slide" Target="/ppt/slides/slide5.xml" Id="Rae11880cef064fb7" /><Relationship Type="http://schemas.openxmlformats.org/officeDocument/2006/relationships/slide" Target="/ppt/slides/slide6.xml" Id="R2fdad03c44554103" /><Relationship Type="http://schemas.openxmlformats.org/officeDocument/2006/relationships/slide" Target="/ppt/slides/slide7.xml" Id="Rb17d74c9c89145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5a7527d6349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defcc4c904be5" /><Relationship Type="http://schemas.openxmlformats.org/officeDocument/2006/relationships/theme" Target="/ppt/slideMasters/theme/theme1.xml" Id="Rb5d984e37afc41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7defcc4c904b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f19ad955d48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52aeacd4a40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fae53248440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06f963919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404482cde48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65366a2e049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1a704b8684a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HELGESTAD INVEST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AILIN HELGESTAD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Nustadveien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934 815 939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