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bfa9d7ccb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5d2fd6e59e4b4d"/>
  </p:sldMasterIdLst>
  <p:sldIdLst>
    <p:sldId xmlns:r="http://schemas.openxmlformats.org/officeDocument/2006/relationships" id="256" r:id="R83087bbc605e468e"/>
    <p:sldId xmlns:r="http://schemas.openxmlformats.org/officeDocument/2006/relationships" id="257" r:id="R491f9f64721e4a6e"/>
    <p:sldId xmlns:r="http://schemas.openxmlformats.org/officeDocument/2006/relationships" id="258" r:id="R103e632e17d748d2"/>
    <p:sldId xmlns:r="http://schemas.openxmlformats.org/officeDocument/2006/relationships" id="259" r:id="R5b866adf02ee4f53"/>
    <p:sldId xmlns:r="http://schemas.openxmlformats.org/officeDocument/2006/relationships" id="260" r:id="R7a4daa13005340af"/>
    <p:sldId xmlns:r="http://schemas.openxmlformats.org/officeDocument/2006/relationships" id="261" r:id="R6a977a9d11774310"/>
    <p:sldId xmlns:r="http://schemas.openxmlformats.org/officeDocument/2006/relationships" id="262" r:id="R58985296793f40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d2fd6e59e4b4d" /><Relationship Type="http://schemas.openxmlformats.org/officeDocument/2006/relationships/slide" Target="/ppt/slides/slide1.xml" Id="R83087bbc605e468e" /><Relationship Type="http://schemas.openxmlformats.org/officeDocument/2006/relationships/slide" Target="/ppt/slides/slide2.xml" Id="R491f9f64721e4a6e" /><Relationship Type="http://schemas.openxmlformats.org/officeDocument/2006/relationships/slide" Target="/ppt/slides/slide3.xml" Id="R103e632e17d748d2" /><Relationship Type="http://schemas.openxmlformats.org/officeDocument/2006/relationships/slide" Target="/ppt/slides/slide4.xml" Id="R5b866adf02ee4f53" /><Relationship Type="http://schemas.openxmlformats.org/officeDocument/2006/relationships/slide" Target="/ppt/slides/slide5.xml" Id="R7a4daa13005340af" /><Relationship Type="http://schemas.openxmlformats.org/officeDocument/2006/relationships/slide" Target="/ppt/slides/slide6.xml" Id="R6a977a9d11774310" /><Relationship Type="http://schemas.openxmlformats.org/officeDocument/2006/relationships/slide" Target="/ppt/slides/slide7.xml" Id="R58985296793f40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4b90a5208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6d2465d4844fc" /><Relationship Type="http://schemas.openxmlformats.org/officeDocument/2006/relationships/theme" Target="/ppt/slideMasters/theme/theme1.xml" Id="Rfdd7732b6adf46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6d2465d48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010d2af45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6817e38e7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77a640ba3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356dcfee648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67186c001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5996cda4d4a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8f062a8a94e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DVERGSTJERNE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DVERGSTJERNE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DVERGSNES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Dvergsnes, 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