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6a73d070b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3c0d9ef75411f"/>
  </p:sldMasterIdLst>
  <p:sldIdLst>
    <p:sldId xmlns:r="http://schemas.openxmlformats.org/officeDocument/2006/relationships" id="256" r:id="R3d8a90b98d024414"/>
    <p:sldId xmlns:r="http://schemas.openxmlformats.org/officeDocument/2006/relationships" id="257" r:id="R241b255825fa4dad"/>
    <p:sldId xmlns:r="http://schemas.openxmlformats.org/officeDocument/2006/relationships" id="258" r:id="Rf8c3999d4f444ffd"/>
    <p:sldId xmlns:r="http://schemas.openxmlformats.org/officeDocument/2006/relationships" id="259" r:id="Rff73d15ffc2048f9"/>
    <p:sldId xmlns:r="http://schemas.openxmlformats.org/officeDocument/2006/relationships" id="260" r:id="R32b6238d2930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3c0d9ef75411f" /><Relationship Type="http://schemas.openxmlformats.org/officeDocument/2006/relationships/slide" Target="/ppt/slides/slide1.xml" Id="R3d8a90b98d024414" /><Relationship Type="http://schemas.openxmlformats.org/officeDocument/2006/relationships/slide" Target="/ppt/slides/slide2.xml" Id="R241b255825fa4dad" /><Relationship Type="http://schemas.openxmlformats.org/officeDocument/2006/relationships/slide" Target="/ppt/slides/slide3.xml" Id="Rf8c3999d4f444ffd" /><Relationship Type="http://schemas.openxmlformats.org/officeDocument/2006/relationships/slide" Target="/ppt/slides/slide4.xml" Id="Rff73d15ffc2048f9" /><Relationship Type="http://schemas.openxmlformats.org/officeDocument/2006/relationships/slide" Target="/ppt/slides/slide5.xml" Id="R32b6238d2930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23c335224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b504f1c149ab" /><Relationship Type="http://schemas.openxmlformats.org/officeDocument/2006/relationships/theme" Target="/ppt/slideMasters/theme/theme1.xml" Id="Rac2f69b277a9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0b504f1c1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7f135bda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700eeb68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695b44d97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34e70362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68f68117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