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796e705e634d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4bbc29ec9c46fd"/>
  </p:sldMasterIdLst>
  <p:sldIdLst>
    <p:sldId xmlns:r="http://schemas.openxmlformats.org/officeDocument/2006/relationships" id="256" r:id="R1c5ba06416be4ac5"/>
    <p:sldId xmlns:r="http://schemas.openxmlformats.org/officeDocument/2006/relationships" id="257" r:id="R58d88f0d4a024696"/>
    <p:sldId xmlns:r="http://schemas.openxmlformats.org/officeDocument/2006/relationships" id="258" r:id="R7663aa9787c4424b"/>
    <p:sldId xmlns:r="http://schemas.openxmlformats.org/officeDocument/2006/relationships" id="259" r:id="Ree62ab1cf1d24617"/>
    <p:sldId xmlns:r="http://schemas.openxmlformats.org/officeDocument/2006/relationships" id="260" r:id="R19cd571e92f04ccd"/>
    <p:sldId xmlns:r="http://schemas.openxmlformats.org/officeDocument/2006/relationships" id="261" r:id="R840b183b5c254541"/>
    <p:sldId xmlns:r="http://schemas.openxmlformats.org/officeDocument/2006/relationships" id="262" r:id="R79a49d09090a4d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bbc29ec9c46fd" /><Relationship Type="http://schemas.openxmlformats.org/officeDocument/2006/relationships/slide" Target="/ppt/slides/slide1.xml" Id="R1c5ba06416be4ac5" /><Relationship Type="http://schemas.openxmlformats.org/officeDocument/2006/relationships/slide" Target="/ppt/slides/slide2.xml" Id="R58d88f0d4a024696" /><Relationship Type="http://schemas.openxmlformats.org/officeDocument/2006/relationships/slide" Target="/ppt/slides/slide3.xml" Id="R7663aa9787c4424b" /><Relationship Type="http://schemas.openxmlformats.org/officeDocument/2006/relationships/slide" Target="/ppt/slides/slide4.xml" Id="Ree62ab1cf1d24617" /><Relationship Type="http://schemas.openxmlformats.org/officeDocument/2006/relationships/slide" Target="/ppt/slides/slide5.xml" Id="R19cd571e92f04ccd" /><Relationship Type="http://schemas.openxmlformats.org/officeDocument/2006/relationships/slide" Target="/ppt/slides/slide6.xml" Id="R840b183b5c254541" /><Relationship Type="http://schemas.openxmlformats.org/officeDocument/2006/relationships/slide" Target="/ppt/slides/slide7.xml" Id="R79a49d09090a4d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b54fc88cad49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4c83778264c50" /><Relationship Type="http://schemas.openxmlformats.org/officeDocument/2006/relationships/theme" Target="/ppt/slideMasters/theme/theme1.xml" Id="R536bfa36aa7e43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e4c83778264c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dc903d35d4d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eda22815f4a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476e08be14e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2e7fedcd442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1236d21fd4f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51b09f65f44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2b5c5f2a847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RUDCON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RUDCON HOLDING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1 025 130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4 901 397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5 944 825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RUDOLFSEN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RUDOLFSEN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934 865 898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RUDCON HOLDING AS</a:t>
            </a:r>
          </a:p>
        </p:txBody>
      </p:sp>
    </p:spTree>
  </p:cSld>
  <p:clrMapOvr>
    <a:masterClrMapping xmlns:a="http://schemas.openxmlformats.org/drawingml/2006/main"/>
  </p:clrMapOvr>
</p:sld>
</file>