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f69eb47a1040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84f2d76f744ff9"/>
  </p:sldMasterIdLst>
  <p:sldIdLst>
    <p:sldId xmlns:r="http://schemas.openxmlformats.org/officeDocument/2006/relationships" id="256" r:id="R6267242d3f6e4d4e"/>
    <p:sldId xmlns:r="http://schemas.openxmlformats.org/officeDocument/2006/relationships" id="257" r:id="R0f30d957c3e041f0"/>
    <p:sldId xmlns:r="http://schemas.openxmlformats.org/officeDocument/2006/relationships" id="258" r:id="Ra35010efaa7a4d29"/>
    <p:sldId xmlns:r="http://schemas.openxmlformats.org/officeDocument/2006/relationships" id="259" r:id="R1ae6d0087a8e490c"/>
    <p:sldId xmlns:r="http://schemas.openxmlformats.org/officeDocument/2006/relationships" id="260" r:id="R37a89725f9994f05"/>
    <p:sldId xmlns:r="http://schemas.openxmlformats.org/officeDocument/2006/relationships" id="261" r:id="Racd0226b32424af6"/>
    <p:sldId xmlns:r="http://schemas.openxmlformats.org/officeDocument/2006/relationships" id="262" r:id="R2f47bdf87edd4b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84f2d76f744ff9" /><Relationship Type="http://schemas.openxmlformats.org/officeDocument/2006/relationships/slide" Target="/ppt/slides/slide1.xml" Id="R6267242d3f6e4d4e" /><Relationship Type="http://schemas.openxmlformats.org/officeDocument/2006/relationships/slide" Target="/ppt/slides/slide2.xml" Id="R0f30d957c3e041f0" /><Relationship Type="http://schemas.openxmlformats.org/officeDocument/2006/relationships/slide" Target="/ppt/slides/slide3.xml" Id="Ra35010efaa7a4d29" /><Relationship Type="http://schemas.openxmlformats.org/officeDocument/2006/relationships/slide" Target="/ppt/slides/slide4.xml" Id="R1ae6d0087a8e490c" /><Relationship Type="http://schemas.openxmlformats.org/officeDocument/2006/relationships/slide" Target="/ppt/slides/slide5.xml" Id="R37a89725f9994f05" /><Relationship Type="http://schemas.openxmlformats.org/officeDocument/2006/relationships/slide" Target="/ppt/slides/slide6.xml" Id="Racd0226b32424af6" /><Relationship Type="http://schemas.openxmlformats.org/officeDocument/2006/relationships/slide" Target="/ppt/slides/slide7.xml" Id="R2f47bdf87edd4b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f89e5abbe949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bbb0c84054382" /><Relationship Type="http://schemas.openxmlformats.org/officeDocument/2006/relationships/theme" Target="/ppt/slideMasters/theme/theme1.xml" Id="R5785d42e0cd542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ebbb0c840543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a714ec3c14c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c386fd69548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7385b8c7046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31b9f5a494e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175fe8ff749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bf8880e674b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6c02cbd0742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CONFIDO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CONFIDO REGNSKAP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2 843 173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357 144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284 383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578 383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1 275 718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 HOLMBERGET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STEADFAST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934 872 398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