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821822d86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6b4f62ea4408f"/>
  </p:sldMasterIdLst>
  <p:sldIdLst>
    <p:sldId xmlns:r="http://schemas.openxmlformats.org/officeDocument/2006/relationships" id="256" r:id="Rb66095eac9c0434b"/>
    <p:sldId xmlns:r="http://schemas.openxmlformats.org/officeDocument/2006/relationships" id="257" r:id="Ra15b3c6c2acf4bf7"/>
    <p:sldId xmlns:r="http://schemas.openxmlformats.org/officeDocument/2006/relationships" id="258" r:id="R2990165c89174b3d"/>
    <p:sldId xmlns:r="http://schemas.openxmlformats.org/officeDocument/2006/relationships" id="259" r:id="R3253117a9d3a4c23"/>
    <p:sldId xmlns:r="http://schemas.openxmlformats.org/officeDocument/2006/relationships" id="260" r:id="Rc3e84fd2d7b04bde"/>
    <p:sldId xmlns:r="http://schemas.openxmlformats.org/officeDocument/2006/relationships" id="261" r:id="R77ed020ceed144b3"/>
    <p:sldId xmlns:r="http://schemas.openxmlformats.org/officeDocument/2006/relationships" id="262" r:id="Ra66ad36dce5a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6b4f62ea4408f" /><Relationship Type="http://schemas.openxmlformats.org/officeDocument/2006/relationships/slide" Target="/ppt/slides/slide1.xml" Id="Rb66095eac9c0434b" /><Relationship Type="http://schemas.openxmlformats.org/officeDocument/2006/relationships/slide" Target="/ppt/slides/slide2.xml" Id="Ra15b3c6c2acf4bf7" /><Relationship Type="http://schemas.openxmlformats.org/officeDocument/2006/relationships/slide" Target="/ppt/slides/slide3.xml" Id="R2990165c89174b3d" /><Relationship Type="http://schemas.openxmlformats.org/officeDocument/2006/relationships/slide" Target="/ppt/slides/slide4.xml" Id="R3253117a9d3a4c23" /><Relationship Type="http://schemas.openxmlformats.org/officeDocument/2006/relationships/slide" Target="/ppt/slides/slide5.xml" Id="Rc3e84fd2d7b04bde" /><Relationship Type="http://schemas.openxmlformats.org/officeDocument/2006/relationships/slide" Target="/ppt/slides/slide6.xml" Id="R77ed020ceed144b3" /><Relationship Type="http://schemas.openxmlformats.org/officeDocument/2006/relationships/slide" Target="/ppt/slides/slide7.xml" Id="Ra66ad36dce5a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1302de076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aef4753f4d5f" /><Relationship Type="http://schemas.openxmlformats.org/officeDocument/2006/relationships/theme" Target="/ppt/slideMasters/theme/theme1.xml" Id="R7e509e4e8009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caef4753f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57704518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58a0521d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a4ec5e97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ca678f83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70c085ce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e21735a7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a2e0c28b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EDGAR GRANLI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