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130c9f6c4b4a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e8d03e20a240d0"/>
  </p:sldMasterIdLst>
  <p:sldIdLst>
    <p:sldId xmlns:r="http://schemas.openxmlformats.org/officeDocument/2006/relationships" id="256" r:id="Rc3cf0203432d413c"/>
    <p:sldId xmlns:r="http://schemas.openxmlformats.org/officeDocument/2006/relationships" id="257" r:id="R4b11feb169034950"/>
    <p:sldId xmlns:r="http://schemas.openxmlformats.org/officeDocument/2006/relationships" id="258" r:id="R3f62af9151b243b6"/>
    <p:sldId xmlns:r="http://schemas.openxmlformats.org/officeDocument/2006/relationships" id="259" r:id="R6fec5c99b5944ade"/>
    <p:sldId xmlns:r="http://schemas.openxmlformats.org/officeDocument/2006/relationships" id="260" r:id="Ra2b4e7f6194c4a68"/>
    <p:sldId xmlns:r="http://schemas.openxmlformats.org/officeDocument/2006/relationships" id="261" r:id="Raa9823a257dc4139"/>
    <p:sldId xmlns:r="http://schemas.openxmlformats.org/officeDocument/2006/relationships" id="262" r:id="R04d08cc3d4da45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8d03e20a240d0" /><Relationship Type="http://schemas.openxmlformats.org/officeDocument/2006/relationships/slide" Target="/ppt/slides/slide1.xml" Id="Rc3cf0203432d413c" /><Relationship Type="http://schemas.openxmlformats.org/officeDocument/2006/relationships/slide" Target="/ppt/slides/slide2.xml" Id="R4b11feb169034950" /><Relationship Type="http://schemas.openxmlformats.org/officeDocument/2006/relationships/slide" Target="/ppt/slides/slide3.xml" Id="R3f62af9151b243b6" /><Relationship Type="http://schemas.openxmlformats.org/officeDocument/2006/relationships/slide" Target="/ppt/slides/slide4.xml" Id="R6fec5c99b5944ade" /><Relationship Type="http://schemas.openxmlformats.org/officeDocument/2006/relationships/slide" Target="/ppt/slides/slide5.xml" Id="Ra2b4e7f6194c4a68" /><Relationship Type="http://schemas.openxmlformats.org/officeDocument/2006/relationships/slide" Target="/ppt/slides/slide6.xml" Id="Raa9823a257dc4139" /><Relationship Type="http://schemas.openxmlformats.org/officeDocument/2006/relationships/slide" Target="/ppt/slides/slide7.xml" Id="R04d08cc3d4da45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a4bbccda1b4f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dddf28cd04702" /><Relationship Type="http://schemas.openxmlformats.org/officeDocument/2006/relationships/theme" Target="/ppt/slideMasters/theme/theme1.xml" Id="R3a8b94f95f874d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5dddf28cd047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97131dd8c47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b508abb1342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f466f4d7043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e8a745c634e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7440a325343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30615dd8c43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707f046be42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B.EYESUMMIT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B.EYESUMMIT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302 022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838 702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ØYE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Bjørnar Øye, Dramsvegen 502A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9014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934 922 913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