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5b0c4c92449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79c25a2454779"/>
  </p:sldMasterIdLst>
  <p:sldIdLst>
    <p:sldId xmlns:r="http://schemas.openxmlformats.org/officeDocument/2006/relationships" id="256" r:id="Rd4b993e73bcf4893"/>
    <p:sldId xmlns:r="http://schemas.openxmlformats.org/officeDocument/2006/relationships" id="257" r:id="Ra23aac18e4224d0c"/>
    <p:sldId xmlns:r="http://schemas.openxmlformats.org/officeDocument/2006/relationships" id="258" r:id="Ra256ccfee0bc4138"/>
    <p:sldId xmlns:r="http://schemas.openxmlformats.org/officeDocument/2006/relationships" id="259" r:id="R99152fb4268144a4"/>
    <p:sldId xmlns:r="http://schemas.openxmlformats.org/officeDocument/2006/relationships" id="260" r:id="R12c736888feb4911"/>
    <p:sldId xmlns:r="http://schemas.openxmlformats.org/officeDocument/2006/relationships" id="261" r:id="R4c847363c84b4fc1"/>
    <p:sldId xmlns:r="http://schemas.openxmlformats.org/officeDocument/2006/relationships" id="262" r:id="Ra1c2a2a7a4ad40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79c25a2454779" /><Relationship Type="http://schemas.openxmlformats.org/officeDocument/2006/relationships/slide" Target="/ppt/slides/slide1.xml" Id="Rd4b993e73bcf4893" /><Relationship Type="http://schemas.openxmlformats.org/officeDocument/2006/relationships/slide" Target="/ppt/slides/slide2.xml" Id="Ra23aac18e4224d0c" /><Relationship Type="http://schemas.openxmlformats.org/officeDocument/2006/relationships/slide" Target="/ppt/slides/slide3.xml" Id="Ra256ccfee0bc4138" /><Relationship Type="http://schemas.openxmlformats.org/officeDocument/2006/relationships/slide" Target="/ppt/slides/slide4.xml" Id="R99152fb4268144a4" /><Relationship Type="http://schemas.openxmlformats.org/officeDocument/2006/relationships/slide" Target="/ppt/slides/slide5.xml" Id="R12c736888feb4911" /><Relationship Type="http://schemas.openxmlformats.org/officeDocument/2006/relationships/slide" Target="/ppt/slides/slide6.xml" Id="R4c847363c84b4fc1" /><Relationship Type="http://schemas.openxmlformats.org/officeDocument/2006/relationships/slide" Target="/ppt/slides/slide7.xml" Id="Ra1c2a2a7a4ad40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d349b5a72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7a164b1874540" /><Relationship Type="http://schemas.openxmlformats.org/officeDocument/2006/relationships/theme" Target="/ppt/slideMasters/theme/theme1.xml" Id="Rc59b798596ed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a7a164b18745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dafcce53c45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7d3a2c4154c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3e3b640aa4e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4949a4ec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7481385a5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a6416eb6447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73558f964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EINTVEIT MOLDESTAD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EINTVEIT MOLDESTAD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EINTVEIT MOLDESTAD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EINTVEIT MOLDESTAD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EINTVEIT MOLDESTAD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EINTVEIT MOLDESTAD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EINTVEIT MOLDESTAD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MARGRETHE EINTVEIT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EINTVEIT MOLDESTAD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A. Holms vei 20E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934 988 264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EINTVEIT MOLDESTAD INVEST AS</a:t>
            </a:r>
          </a:p>
        </p:txBody>
      </p:sp>
    </p:spTree>
  </p:cSld>
  <p:clrMapOvr>
    <a:masterClrMapping xmlns:a="http://schemas.openxmlformats.org/drawingml/2006/main"/>
  </p:clrMapOvr>
</p:sld>
</file>