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b6a9e0aaa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4e42d27d54bc7"/>
  </p:sldMasterIdLst>
  <p:sldIdLst>
    <p:sldId xmlns:r="http://schemas.openxmlformats.org/officeDocument/2006/relationships" id="256" r:id="R58eafaaa687a49e2"/>
    <p:sldId xmlns:r="http://schemas.openxmlformats.org/officeDocument/2006/relationships" id="257" r:id="Rdc2edffb35364191"/>
    <p:sldId xmlns:r="http://schemas.openxmlformats.org/officeDocument/2006/relationships" id="258" r:id="Rc81e98c65f474ef9"/>
    <p:sldId xmlns:r="http://schemas.openxmlformats.org/officeDocument/2006/relationships" id="259" r:id="Re2891a452bd94a81"/>
    <p:sldId xmlns:r="http://schemas.openxmlformats.org/officeDocument/2006/relationships" id="260" r:id="R4e303f1735d046fb"/>
    <p:sldId xmlns:r="http://schemas.openxmlformats.org/officeDocument/2006/relationships" id="261" r:id="Rea803eca7a9944e4"/>
    <p:sldId xmlns:r="http://schemas.openxmlformats.org/officeDocument/2006/relationships" id="262" r:id="R9abd19392489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4e42d27d54bc7" /><Relationship Type="http://schemas.openxmlformats.org/officeDocument/2006/relationships/slide" Target="/ppt/slides/slide1.xml" Id="R58eafaaa687a49e2" /><Relationship Type="http://schemas.openxmlformats.org/officeDocument/2006/relationships/slide" Target="/ppt/slides/slide2.xml" Id="Rdc2edffb35364191" /><Relationship Type="http://schemas.openxmlformats.org/officeDocument/2006/relationships/slide" Target="/ppt/slides/slide3.xml" Id="Rc81e98c65f474ef9" /><Relationship Type="http://schemas.openxmlformats.org/officeDocument/2006/relationships/slide" Target="/ppt/slides/slide4.xml" Id="Re2891a452bd94a81" /><Relationship Type="http://schemas.openxmlformats.org/officeDocument/2006/relationships/slide" Target="/ppt/slides/slide5.xml" Id="R4e303f1735d046fb" /><Relationship Type="http://schemas.openxmlformats.org/officeDocument/2006/relationships/slide" Target="/ppt/slides/slide6.xml" Id="Rea803eca7a9944e4" /><Relationship Type="http://schemas.openxmlformats.org/officeDocument/2006/relationships/slide" Target="/ppt/slides/slide7.xml" Id="R9abd19392489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79e5882de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50fe9b694752" /><Relationship Type="http://schemas.openxmlformats.org/officeDocument/2006/relationships/theme" Target="/ppt/slideMasters/theme/theme1.xml" Id="R43db44b0878e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450fe9b69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145f5745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be46d062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96d01945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0c999285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95207547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6343d1d31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f6334a47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