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1365814f71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1570320fbb4118"/>
  </p:sldMasterIdLst>
  <p:sldIdLst>
    <p:sldId xmlns:r="http://schemas.openxmlformats.org/officeDocument/2006/relationships" id="256" r:id="Rf7a4cc602e2f44ad"/>
    <p:sldId xmlns:r="http://schemas.openxmlformats.org/officeDocument/2006/relationships" id="257" r:id="Ra8e42185deec4980"/>
    <p:sldId xmlns:r="http://schemas.openxmlformats.org/officeDocument/2006/relationships" id="258" r:id="R4a87f76406f544e7"/>
    <p:sldId xmlns:r="http://schemas.openxmlformats.org/officeDocument/2006/relationships" id="259" r:id="Ra37459e587294255"/>
    <p:sldId xmlns:r="http://schemas.openxmlformats.org/officeDocument/2006/relationships" id="260" r:id="R81f8b7ba400048cf"/>
    <p:sldId xmlns:r="http://schemas.openxmlformats.org/officeDocument/2006/relationships" id="261" r:id="R1e39bec2d90e4e7d"/>
    <p:sldId xmlns:r="http://schemas.openxmlformats.org/officeDocument/2006/relationships" id="262" r:id="Rf971a6b57a45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570320fbb4118" /><Relationship Type="http://schemas.openxmlformats.org/officeDocument/2006/relationships/slide" Target="/ppt/slides/slide1.xml" Id="Rf7a4cc602e2f44ad" /><Relationship Type="http://schemas.openxmlformats.org/officeDocument/2006/relationships/slide" Target="/ppt/slides/slide2.xml" Id="Ra8e42185deec4980" /><Relationship Type="http://schemas.openxmlformats.org/officeDocument/2006/relationships/slide" Target="/ppt/slides/slide3.xml" Id="R4a87f76406f544e7" /><Relationship Type="http://schemas.openxmlformats.org/officeDocument/2006/relationships/slide" Target="/ppt/slides/slide4.xml" Id="Ra37459e587294255" /><Relationship Type="http://schemas.openxmlformats.org/officeDocument/2006/relationships/slide" Target="/ppt/slides/slide5.xml" Id="R81f8b7ba400048cf" /><Relationship Type="http://schemas.openxmlformats.org/officeDocument/2006/relationships/slide" Target="/ppt/slides/slide6.xml" Id="R1e39bec2d90e4e7d" /><Relationship Type="http://schemas.openxmlformats.org/officeDocument/2006/relationships/slide" Target="/ppt/slides/slide7.xml" Id="Rf971a6b57a45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ea7e3d370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c6e0d05984ff4" /><Relationship Type="http://schemas.openxmlformats.org/officeDocument/2006/relationships/theme" Target="/ppt/slideMasters/theme/theme1.xml" Id="R21f0c73b30cb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c6e0d0598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fca02aa99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dc7c36e32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0ab16205f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d33e457a4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3bd4662274d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205a67e28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91df9e8f1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HARVEY ROSE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HARVEY ROSE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LEANNE ROSE HARVEY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Siggerudveien 985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1425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935 013 186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HARVEY ROSE HOLDING AS</a:t>
            </a:r>
          </a:p>
        </p:txBody>
      </p:sp>
    </p:spTree>
  </p:cSld>
  <p:clrMapOvr>
    <a:masterClrMapping xmlns:a="http://schemas.openxmlformats.org/drawingml/2006/main"/>
  </p:clrMapOvr>
</p:sld>
</file>