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79745f8ea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ae75fd7b04f44"/>
  </p:sldMasterIdLst>
  <p:sldIdLst>
    <p:sldId xmlns:r="http://schemas.openxmlformats.org/officeDocument/2006/relationships" id="256" r:id="R6883f42d2acc4332"/>
    <p:sldId xmlns:r="http://schemas.openxmlformats.org/officeDocument/2006/relationships" id="257" r:id="R90b57a0f54004117"/>
    <p:sldId xmlns:r="http://schemas.openxmlformats.org/officeDocument/2006/relationships" id="258" r:id="Rddf3d60525874a9b"/>
    <p:sldId xmlns:r="http://schemas.openxmlformats.org/officeDocument/2006/relationships" id="259" r:id="R200f9cd716d147fc"/>
    <p:sldId xmlns:r="http://schemas.openxmlformats.org/officeDocument/2006/relationships" id="260" r:id="R051a19491e414a56"/>
    <p:sldId xmlns:r="http://schemas.openxmlformats.org/officeDocument/2006/relationships" id="261" r:id="R43b28a12e87a44e1"/>
    <p:sldId xmlns:r="http://schemas.openxmlformats.org/officeDocument/2006/relationships" id="262" r:id="R9c0093626157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ae75fd7b04f44" /><Relationship Type="http://schemas.openxmlformats.org/officeDocument/2006/relationships/slide" Target="/ppt/slides/slide1.xml" Id="R6883f42d2acc4332" /><Relationship Type="http://schemas.openxmlformats.org/officeDocument/2006/relationships/slide" Target="/ppt/slides/slide2.xml" Id="R90b57a0f54004117" /><Relationship Type="http://schemas.openxmlformats.org/officeDocument/2006/relationships/slide" Target="/ppt/slides/slide3.xml" Id="Rddf3d60525874a9b" /><Relationship Type="http://schemas.openxmlformats.org/officeDocument/2006/relationships/slide" Target="/ppt/slides/slide4.xml" Id="R200f9cd716d147fc" /><Relationship Type="http://schemas.openxmlformats.org/officeDocument/2006/relationships/slide" Target="/ppt/slides/slide5.xml" Id="R051a19491e414a56" /><Relationship Type="http://schemas.openxmlformats.org/officeDocument/2006/relationships/slide" Target="/ppt/slides/slide6.xml" Id="R43b28a12e87a44e1" /><Relationship Type="http://schemas.openxmlformats.org/officeDocument/2006/relationships/slide" Target="/ppt/slides/slide7.xml" Id="R9c0093626157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c9faf234d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ad0d5d364464" /><Relationship Type="http://schemas.openxmlformats.org/officeDocument/2006/relationships/theme" Target="/ppt/slideMasters/theme/theme1.xml" Id="Rbeb48428e518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0ad0d5d36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e6b0aec2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f74e12fe0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fa95edce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ff1e6eee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dd11c210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3dd19f9a5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98059c1e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BØLGEN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 ØKONOMIPARTNER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