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69c694a1cc49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806b0980134099"/>
  </p:sldMasterIdLst>
  <p:sldIdLst>
    <p:sldId xmlns:r="http://schemas.openxmlformats.org/officeDocument/2006/relationships" id="256" r:id="R8b942447bf6c4716"/>
    <p:sldId xmlns:r="http://schemas.openxmlformats.org/officeDocument/2006/relationships" id="257" r:id="R83823f7ef84a4b1f"/>
    <p:sldId xmlns:r="http://schemas.openxmlformats.org/officeDocument/2006/relationships" id="258" r:id="Rf547a68f6bf24712"/>
    <p:sldId xmlns:r="http://schemas.openxmlformats.org/officeDocument/2006/relationships" id="259" r:id="R3c15a21d99c9498f"/>
    <p:sldId xmlns:r="http://schemas.openxmlformats.org/officeDocument/2006/relationships" id="260" r:id="R9309a4b59d6248f7"/>
    <p:sldId xmlns:r="http://schemas.openxmlformats.org/officeDocument/2006/relationships" id="261" r:id="R45207ca425be4471"/>
    <p:sldId xmlns:r="http://schemas.openxmlformats.org/officeDocument/2006/relationships" id="262" r:id="R0638d2399e964c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806b0980134099" /><Relationship Type="http://schemas.openxmlformats.org/officeDocument/2006/relationships/slide" Target="/ppt/slides/slide1.xml" Id="R8b942447bf6c4716" /><Relationship Type="http://schemas.openxmlformats.org/officeDocument/2006/relationships/slide" Target="/ppt/slides/slide2.xml" Id="R83823f7ef84a4b1f" /><Relationship Type="http://schemas.openxmlformats.org/officeDocument/2006/relationships/slide" Target="/ppt/slides/slide3.xml" Id="Rf547a68f6bf24712" /><Relationship Type="http://schemas.openxmlformats.org/officeDocument/2006/relationships/slide" Target="/ppt/slides/slide4.xml" Id="R3c15a21d99c9498f" /><Relationship Type="http://schemas.openxmlformats.org/officeDocument/2006/relationships/slide" Target="/ppt/slides/slide5.xml" Id="R9309a4b59d6248f7" /><Relationship Type="http://schemas.openxmlformats.org/officeDocument/2006/relationships/slide" Target="/ppt/slides/slide6.xml" Id="R45207ca425be4471" /><Relationship Type="http://schemas.openxmlformats.org/officeDocument/2006/relationships/slide" Target="/ppt/slides/slide7.xml" Id="R0638d2399e964c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719c11f97b4b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6c55d74164fb5" /><Relationship Type="http://schemas.openxmlformats.org/officeDocument/2006/relationships/theme" Target="/ppt/slideMasters/theme/theme1.xml" Id="R8716ab892bad4a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66c55d74164f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de880f56241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a90fe155247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86f28b7344b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800bc38ce43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ad2976e304f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cf3471d8c44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b64a5e4014c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EGIA HOLDING AS ble etablert [år] og holder til i Nærsnes.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229 094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ERWIN GLEN IGNACIO AGUSTIN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Erwin Agustin, Sokkabekkveien 50A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3478 Nærsnes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935 032 741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EGIA HOLDING AS</a:t>
            </a:r>
          </a:p>
        </p:txBody>
      </p:sp>
    </p:spTree>
  </p:cSld>
  <p:clrMapOvr>
    <a:masterClrMapping xmlns:a="http://schemas.openxmlformats.org/drawingml/2006/main"/>
  </p:clrMapOvr>
</p:sld>
</file>