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f7311f80ae42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37a1773bdf41db"/>
  </p:sldMasterIdLst>
  <p:sldIdLst>
    <p:sldId xmlns:r="http://schemas.openxmlformats.org/officeDocument/2006/relationships" id="256" r:id="R319a46b6582440aa"/>
    <p:sldId xmlns:r="http://schemas.openxmlformats.org/officeDocument/2006/relationships" id="257" r:id="Re3d775eac151400e"/>
    <p:sldId xmlns:r="http://schemas.openxmlformats.org/officeDocument/2006/relationships" id="258" r:id="Re1209a7ebfbf4bea"/>
    <p:sldId xmlns:r="http://schemas.openxmlformats.org/officeDocument/2006/relationships" id="259" r:id="R46f3a8c7adbc43c1"/>
    <p:sldId xmlns:r="http://schemas.openxmlformats.org/officeDocument/2006/relationships" id="260" r:id="Rb6cf9e21f3b04300"/>
    <p:sldId xmlns:r="http://schemas.openxmlformats.org/officeDocument/2006/relationships" id="261" r:id="Rf3c6218c084640d7"/>
    <p:sldId xmlns:r="http://schemas.openxmlformats.org/officeDocument/2006/relationships" id="262" r:id="Rf7856c7448b947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7a1773bdf41db" /><Relationship Type="http://schemas.openxmlformats.org/officeDocument/2006/relationships/slide" Target="/ppt/slides/slide1.xml" Id="R319a46b6582440aa" /><Relationship Type="http://schemas.openxmlformats.org/officeDocument/2006/relationships/slide" Target="/ppt/slides/slide2.xml" Id="Re3d775eac151400e" /><Relationship Type="http://schemas.openxmlformats.org/officeDocument/2006/relationships/slide" Target="/ppt/slides/slide3.xml" Id="Re1209a7ebfbf4bea" /><Relationship Type="http://schemas.openxmlformats.org/officeDocument/2006/relationships/slide" Target="/ppt/slides/slide4.xml" Id="R46f3a8c7adbc43c1" /><Relationship Type="http://schemas.openxmlformats.org/officeDocument/2006/relationships/slide" Target="/ppt/slides/slide5.xml" Id="Rb6cf9e21f3b04300" /><Relationship Type="http://schemas.openxmlformats.org/officeDocument/2006/relationships/slide" Target="/ppt/slides/slide6.xml" Id="Rf3c6218c084640d7" /><Relationship Type="http://schemas.openxmlformats.org/officeDocument/2006/relationships/slide" Target="/ppt/slides/slide7.xml" Id="Rf7856c7448b947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792eb10b046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78e05838e4a65" /><Relationship Type="http://schemas.openxmlformats.org/officeDocument/2006/relationships/theme" Target="/ppt/slideMasters/theme/theme1.xml" Id="R89607dfdfb7a4b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878e05838e4a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3d6dd1f1e44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b682a15074a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49148d24c4b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104b924474e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f15fbe8474c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4795aaa2d4a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c144544594b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 FREMTID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 FREMTID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2 693 461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66 878 250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77 989 067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RISSA KRAFTLAG 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Årnsetveien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935 073 804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