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31d053d79144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44c838f34149bc"/>
  </p:sldMasterIdLst>
  <p:sldIdLst>
    <p:sldId xmlns:r="http://schemas.openxmlformats.org/officeDocument/2006/relationships" id="256" r:id="R33372cfa651a4698"/>
    <p:sldId xmlns:r="http://schemas.openxmlformats.org/officeDocument/2006/relationships" id="257" r:id="R82f75a40c4e447bf"/>
    <p:sldId xmlns:r="http://schemas.openxmlformats.org/officeDocument/2006/relationships" id="258" r:id="Rebae3cbd8eb34cd9"/>
    <p:sldId xmlns:r="http://schemas.openxmlformats.org/officeDocument/2006/relationships" id="259" r:id="R6a5956b6dc854bd2"/>
    <p:sldId xmlns:r="http://schemas.openxmlformats.org/officeDocument/2006/relationships" id="260" r:id="R3ff38555f1034034"/>
    <p:sldId xmlns:r="http://schemas.openxmlformats.org/officeDocument/2006/relationships" id="261" r:id="R9986a27b3c1041a7"/>
    <p:sldId xmlns:r="http://schemas.openxmlformats.org/officeDocument/2006/relationships" id="262" r:id="R81bb318f5df64e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44c838f34149bc" /><Relationship Type="http://schemas.openxmlformats.org/officeDocument/2006/relationships/slide" Target="/ppt/slides/slide1.xml" Id="R33372cfa651a4698" /><Relationship Type="http://schemas.openxmlformats.org/officeDocument/2006/relationships/slide" Target="/ppt/slides/slide2.xml" Id="R82f75a40c4e447bf" /><Relationship Type="http://schemas.openxmlformats.org/officeDocument/2006/relationships/slide" Target="/ppt/slides/slide3.xml" Id="Rebae3cbd8eb34cd9" /><Relationship Type="http://schemas.openxmlformats.org/officeDocument/2006/relationships/slide" Target="/ppt/slides/slide4.xml" Id="R6a5956b6dc854bd2" /><Relationship Type="http://schemas.openxmlformats.org/officeDocument/2006/relationships/slide" Target="/ppt/slides/slide5.xml" Id="R3ff38555f1034034" /><Relationship Type="http://schemas.openxmlformats.org/officeDocument/2006/relationships/slide" Target="/ppt/slides/slide6.xml" Id="R9986a27b3c1041a7" /><Relationship Type="http://schemas.openxmlformats.org/officeDocument/2006/relationships/slide" Target="/ppt/slides/slide7.xml" Id="R81bb318f5df64e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463fed45d046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4340b1b564d02" /><Relationship Type="http://schemas.openxmlformats.org/officeDocument/2006/relationships/theme" Target="/ppt/slideMasters/theme/theme1.xml" Id="Rbe8e3210521a46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04340b1b564d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09ecc106c43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e2c9f884848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f85c0c66f4b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2801aace04c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752a275ce49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25443cfec4d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d26a599aa45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892 500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RAGNHILD OLSTAD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Kåres vei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935 083 095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 INVEST AS</a:t>
            </a:r>
          </a:p>
        </p:txBody>
      </p:sp>
    </p:spTree>
  </p:cSld>
  <p:clrMapOvr>
    <a:masterClrMapping xmlns:a="http://schemas.openxmlformats.org/drawingml/2006/main"/>
  </p:clrMapOvr>
</p:sld>
</file>