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b940154c7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96ed3a975493c"/>
  </p:sldMasterIdLst>
  <p:sldIdLst>
    <p:sldId xmlns:r="http://schemas.openxmlformats.org/officeDocument/2006/relationships" id="256" r:id="R40dd64fc21d24ced"/>
    <p:sldId xmlns:r="http://schemas.openxmlformats.org/officeDocument/2006/relationships" id="257" r:id="Rf6efb46b92a646bf"/>
    <p:sldId xmlns:r="http://schemas.openxmlformats.org/officeDocument/2006/relationships" id="258" r:id="Rc322fec5d2d04313"/>
    <p:sldId xmlns:r="http://schemas.openxmlformats.org/officeDocument/2006/relationships" id="259" r:id="R4dc91a42291b45b6"/>
    <p:sldId xmlns:r="http://schemas.openxmlformats.org/officeDocument/2006/relationships" id="260" r:id="R555e60706f1c478f"/>
    <p:sldId xmlns:r="http://schemas.openxmlformats.org/officeDocument/2006/relationships" id="261" r:id="R5435841d4d0846a7"/>
    <p:sldId xmlns:r="http://schemas.openxmlformats.org/officeDocument/2006/relationships" id="262" r:id="R2e578f7a085c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96ed3a975493c" /><Relationship Type="http://schemas.openxmlformats.org/officeDocument/2006/relationships/slide" Target="/ppt/slides/slide1.xml" Id="R40dd64fc21d24ced" /><Relationship Type="http://schemas.openxmlformats.org/officeDocument/2006/relationships/slide" Target="/ppt/slides/slide2.xml" Id="Rf6efb46b92a646bf" /><Relationship Type="http://schemas.openxmlformats.org/officeDocument/2006/relationships/slide" Target="/ppt/slides/slide3.xml" Id="Rc322fec5d2d04313" /><Relationship Type="http://schemas.openxmlformats.org/officeDocument/2006/relationships/slide" Target="/ppt/slides/slide4.xml" Id="R4dc91a42291b45b6" /><Relationship Type="http://schemas.openxmlformats.org/officeDocument/2006/relationships/slide" Target="/ppt/slides/slide5.xml" Id="R555e60706f1c478f" /><Relationship Type="http://schemas.openxmlformats.org/officeDocument/2006/relationships/slide" Target="/ppt/slides/slide6.xml" Id="R5435841d4d0846a7" /><Relationship Type="http://schemas.openxmlformats.org/officeDocument/2006/relationships/slide" Target="/ppt/slides/slide7.xml" Id="R2e578f7a085c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e145e56df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a22cc48a43b9" /><Relationship Type="http://schemas.openxmlformats.org/officeDocument/2006/relationships/theme" Target="/ppt/slideMasters/theme/theme1.xml" Id="R69f23fa8f472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da22cc48a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7404b34e5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3509f134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e2e82194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b2e3eeb3a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42f803d27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e69f248b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cc7be599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GRAVDAHL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Gravdahl, Havreslettskogen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935 119 928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