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9dc979e478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ffcc315a0407c"/>
  </p:sldMasterIdLst>
  <p:sldIdLst>
    <p:sldId xmlns:r="http://schemas.openxmlformats.org/officeDocument/2006/relationships" id="256" r:id="R999a96e5845943c3"/>
    <p:sldId xmlns:r="http://schemas.openxmlformats.org/officeDocument/2006/relationships" id="257" r:id="R6cd92a1846204810"/>
    <p:sldId xmlns:r="http://schemas.openxmlformats.org/officeDocument/2006/relationships" id="258" r:id="R6550ae47c9794b6f"/>
    <p:sldId xmlns:r="http://schemas.openxmlformats.org/officeDocument/2006/relationships" id="259" r:id="R129a231b46ce422f"/>
    <p:sldId xmlns:r="http://schemas.openxmlformats.org/officeDocument/2006/relationships" id="260" r:id="R5e22e33785ac4348"/>
    <p:sldId xmlns:r="http://schemas.openxmlformats.org/officeDocument/2006/relationships" id="261" r:id="R24aa4b773a544c45"/>
    <p:sldId xmlns:r="http://schemas.openxmlformats.org/officeDocument/2006/relationships" id="262" r:id="R346a0f0c6edf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ffcc315a0407c" /><Relationship Type="http://schemas.openxmlformats.org/officeDocument/2006/relationships/slide" Target="/ppt/slides/slide1.xml" Id="R999a96e5845943c3" /><Relationship Type="http://schemas.openxmlformats.org/officeDocument/2006/relationships/slide" Target="/ppt/slides/slide2.xml" Id="R6cd92a1846204810" /><Relationship Type="http://schemas.openxmlformats.org/officeDocument/2006/relationships/slide" Target="/ppt/slides/slide3.xml" Id="R6550ae47c9794b6f" /><Relationship Type="http://schemas.openxmlformats.org/officeDocument/2006/relationships/slide" Target="/ppt/slides/slide4.xml" Id="R129a231b46ce422f" /><Relationship Type="http://schemas.openxmlformats.org/officeDocument/2006/relationships/slide" Target="/ppt/slides/slide5.xml" Id="R5e22e33785ac4348" /><Relationship Type="http://schemas.openxmlformats.org/officeDocument/2006/relationships/slide" Target="/ppt/slides/slide6.xml" Id="R24aa4b773a544c45" /><Relationship Type="http://schemas.openxmlformats.org/officeDocument/2006/relationships/slide" Target="/ppt/slides/slide7.xml" Id="R346a0f0c6edf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009eb2bc8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3cacd63a456d" /><Relationship Type="http://schemas.openxmlformats.org/officeDocument/2006/relationships/theme" Target="/ppt/slideMasters/theme/theme1.xml" Id="Rb202372d57e9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43cacd63a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c4b95463e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060bba099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a2cc345944a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69cdd2e5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83d0591b8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afcc13904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abb0e47c2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TSE TECH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TSE TECH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2 245 353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STANDAL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Klasgarden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935 167 469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TSE TECH INVEST AS</a:t>
            </a:r>
          </a:p>
        </p:txBody>
      </p:sp>
    </p:spTree>
  </p:cSld>
  <p:clrMapOvr>
    <a:masterClrMapping xmlns:a="http://schemas.openxmlformats.org/drawingml/2006/main"/>
  </p:clrMapOvr>
</p:sld>
</file>