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d602f23e1344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7cb3f77b984353"/>
  </p:sldMasterIdLst>
  <p:sldIdLst>
    <p:sldId xmlns:r="http://schemas.openxmlformats.org/officeDocument/2006/relationships" id="256" r:id="R17b3cd59bf3b4aaf"/>
    <p:sldId xmlns:r="http://schemas.openxmlformats.org/officeDocument/2006/relationships" id="257" r:id="R374ae65bd217412a"/>
    <p:sldId xmlns:r="http://schemas.openxmlformats.org/officeDocument/2006/relationships" id="258" r:id="R9e9bf881e80d4ede"/>
    <p:sldId xmlns:r="http://schemas.openxmlformats.org/officeDocument/2006/relationships" id="259" r:id="R258a890f1fad48ae"/>
    <p:sldId xmlns:r="http://schemas.openxmlformats.org/officeDocument/2006/relationships" id="260" r:id="Rdabe0f9038cf42fe"/>
    <p:sldId xmlns:r="http://schemas.openxmlformats.org/officeDocument/2006/relationships" id="261" r:id="R0b2c12076aee4cd7"/>
    <p:sldId xmlns:r="http://schemas.openxmlformats.org/officeDocument/2006/relationships" id="262" r:id="R7c38cec637e442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7cb3f77b984353" /><Relationship Type="http://schemas.openxmlformats.org/officeDocument/2006/relationships/slide" Target="/ppt/slides/slide1.xml" Id="R17b3cd59bf3b4aaf" /><Relationship Type="http://schemas.openxmlformats.org/officeDocument/2006/relationships/slide" Target="/ppt/slides/slide2.xml" Id="R374ae65bd217412a" /><Relationship Type="http://schemas.openxmlformats.org/officeDocument/2006/relationships/slide" Target="/ppt/slides/slide3.xml" Id="R9e9bf881e80d4ede" /><Relationship Type="http://schemas.openxmlformats.org/officeDocument/2006/relationships/slide" Target="/ppt/slides/slide4.xml" Id="R258a890f1fad48ae" /><Relationship Type="http://schemas.openxmlformats.org/officeDocument/2006/relationships/slide" Target="/ppt/slides/slide5.xml" Id="Rdabe0f9038cf42fe" /><Relationship Type="http://schemas.openxmlformats.org/officeDocument/2006/relationships/slide" Target="/ppt/slides/slide6.xml" Id="R0b2c12076aee4cd7" /><Relationship Type="http://schemas.openxmlformats.org/officeDocument/2006/relationships/slide" Target="/ppt/slides/slide7.xml" Id="R7c38cec637e442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5e0d9aa5a4d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d4e71fbc4492e" /><Relationship Type="http://schemas.openxmlformats.org/officeDocument/2006/relationships/theme" Target="/ppt/slideMasters/theme/theme1.xml" Id="R3781577fd54441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d4e71fbc449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a7d316a3243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1042d773347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b5ceb864e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84f13fd464d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3a171909c49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716c8c97745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af287c99446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4 086 867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4 450 459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 BEATE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935 167 612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HOLDING AS</a:t>
            </a:r>
          </a:p>
        </p:txBody>
      </p:sp>
    </p:spTree>
  </p:cSld>
  <p:clrMapOvr>
    <a:masterClrMapping xmlns:a="http://schemas.openxmlformats.org/drawingml/2006/main"/>
  </p:clrMapOvr>
</p:sld>
</file>