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bd1bcf427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380d742854edb"/>
  </p:sldMasterIdLst>
  <p:sldIdLst>
    <p:sldId xmlns:r="http://schemas.openxmlformats.org/officeDocument/2006/relationships" id="256" r:id="R95ee4e55be2e4b45"/>
    <p:sldId xmlns:r="http://schemas.openxmlformats.org/officeDocument/2006/relationships" id="257" r:id="R2c8828ac37924fe0"/>
    <p:sldId xmlns:r="http://schemas.openxmlformats.org/officeDocument/2006/relationships" id="258" r:id="R58bc59d75f994fe5"/>
    <p:sldId xmlns:r="http://schemas.openxmlformats.org/officeDocument/2006/relationships" id="259" r:id="R1aa0d64479204054"/>
    <p:sldId xmlns:r="http://schemas.openxmlformats.org/officeDocument/2006/relationships" id="260" r:id="R7a60e084bc314eb6"/>
    <p:sldId xmlns:r="http://schemas.openxmlformats.org/officeDocument/2006/relationships" id="261" r:id="R73c08cd3235548d6"/>
    <p:sldId xmlns:r="http://schemas.openxmlformats.org/officeDocument/2006/relationships" id="262" r:id="R716437b623e1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380d742854edb" /><Relationship Type="http://schemas.openxmlformats.org/officeDocument/2006/relationships/slide" Target="/ppt/slides/slide1.xml" Id="R95ee4e55be2e4b45" /><Relationship Type="http://schemas.openxmlformats.org/officeDocument/2006/relationships/slide" Target="/ppt/slides/slide2.xml" Id="R2c8828ac37924fe0" /><Relationship Type="http://schemas.openxmlformats.org/officeDocument/2006/relationships/slide" Target="/ppt/slides/slide3.xml" Id="R58bc59d75f994fe5" /><Relationship Type="http://schemas.openxmlformats.org/officeDocument/2006/relationships/slide" Target="/ppt/slides/slide4.xml" Id="R1aa0d64479204054" /><Relationship Type="http://schemas.openxmlformats.org/officeDocument/2006/relationships/slide" Target="/ppt/slides/slide5.xml" Id="R7a60e084bc314eb6" /><Relationship Type="http://schemas.openxmlformats.org/officeDocument/2006/relationships/slide" Target="/ppt/slides/slide6.xml" Id="R73c08cd3235548d6" /><Relationship Type="http://schemas.openxmlformats.org/officeDocument/2006/relationships/slide" Target="/ppt/slides/slide7.xml" Id="R716437b623e1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6dd3b7e71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1955dc0e94a83" /><Relationship Type="http://schemas.openxmlformats.org/officeDocument/2006/relationships/theme" Target="/ppt/slideMasters/theme/theme1.xml" Id="R9008d9be34eb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1955dc0e9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6be2fca8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0a6ec17cc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01544599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393029e2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7a73c40b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6420ff32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49016c0d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3 203 748 000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