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fc511c48c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d96dccf944e47"/>
  </p:sldMasterIdLst>
  <p:sldIdLst>
    <p:sldId xmlns:r="http://schemas.openxmlformats.org/officeDocument/2006/relationships" id="256" r:id="R15efaacc358c4f54"/>
    <p:sldId xmlns:r="http://schemas.openxmlformats.org/officeDocument/2006/relationships" id="257" r:id="R26451b54a8ba46d1"/>
    <p:sldId xmlns:r="http://schemas.openxmlformats.org/officeDocument/2006/relationships" id="258" r:id="Rf0f7154230d14468"/>
    <p:sldId xmlns:r="http://schemas.openxmlformats.org/officeDocument/2006/relationships" id="259" r:id="Rb5065f0d70f74d92"/>
    <p:sldId xmlns:r="http://schemas.openxmlformats.org/officeDocument/2006/relationships" id="260" r:id="Rb1923253a3c642d9"/>
    <p:sldId xmlns:r="http://schemas.openxmlformats.org/officeDocument/2006/relationships" id="261" r:id="R9a2bf21db2214f03"/>
    <p:sldId xmlns:r="http://schemas.openxmlformats.org/officeDocument/2006/relationships" id="262" r:id="R0090f61f69fb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d96dccf944e47" /><Relationship Type="http://schemas.openxmlformats.org/officeDocument/2006/relationships/slide" Target="/ppt/slides/slide1.xml" Id="R15efaacc358c4f54" /><Relationship Type="http://schemas.openxmlformats.org/officeDocument/2006/relationships/slide" Target="/ppt/slides/slide2.xml" Id="R26451b54a8ba46d1" /><Relationship Type="http://schemas.openxmlformats.org/officeDocument/2006/relationships/slide" Target="/ppt/slides/slide3.xml" Id="Rf0f7154230d14468" /><Relationship Type="http://schemas.openxmlformats.org/officeDocument/2006/relationships/slide" Target="/ppt/slides/slide4.xml" Id="Rb5065f0d70f74d92" /><Relationship Type="http://schemas.openxmlformats.org/officeDocument/2006/relationships/slide" Target="/ppt/slides/slide5.xml" Id="Rb1923253a3c642d9" /><Relationship Type="http://schemas.openxmlformats.org/officeDocument/2006/relationships/slide" Target="/ppt/slides/slide6.xml" Id="R9a2bf21db2214f03" /><Relationship Type="http://schemas.openxmlformats.org/officeDocument/2006/relationships/slide" Target="/ppt/slides/slide7.xml" Id="R0090f61f69fb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258d74372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72612dd5341ac" /><Relationship Type="http://schemas.openxmlformats.org/officeDocument/2006/relationships/theme" Target="/ppt/slideMasters/theme/theme1.xml" Id="Rf3eff93bc0bd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72612dd53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1beebc0e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c841e3cee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f62047ea1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280591ee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368b2d035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5ad33581c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2b5dcfa8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NORGE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36 705 648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VOLT VENTURE CAPITAL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STEEP INVEST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ØKONOMI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 HOLDING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GRØNNVOLL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935 207 150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